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b3b517f9e9c497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bb7797d48f8425d"/>
  </p:sldMasterIdLst>
  <p:sldIdLst>
    <p:sldId xmlns:r="http://schemas.openxmlformats.org/officeDocument/2006/relationships" id="256" r:id="Rcd138a45405147a1"/>
    <p:sldId xmlns:r="http://schemas.openxmlformats.org/officeDocument/2006/relationships" id="257" r:id="R0a4c44871e1f4a3a"/>
    <p:sldId xmlns:r="http://schemas.openxmlformats.org/officeDocument/2006/relationships" id="258" r:id="Rafdacf62dfe84566"/>
    <p:sldId xmlns:r="http://schemas.openxmlformats.org/officeDocument/2006/relationships" id="259" r:id="R93f65d4282684da3"/>
    <p:sldId xmlns:r="http://schemas.openxmlformats.org/officeDocument/2006/relationships" id="260" r:id="Rf95824631c8c4c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b7797d48f8425d" /><Relationship Type="http://schemas.openxmlformats.org/officeDocument/2006/relationships/slide" Target="/ppt/slides/slide1.xml" Id="Rcd138a45405147a1" /><Relationship Type="http://schemas.openxmlformats.org/officeDocument/2006/relationships/slide" Target="/ppt/slides/slide2.xml" Id="R0a4c44871e1f4a3a" /><Relationship Type="http://schemas.openxmlformats.org/officeDocument/2006/relationships/slide" Target="/ppt/slides/slide3.xml" Id="Rafdacf62dfe84566" /><Relationship Type="http://schemas.openxmlformats.org/officeDocument/2006/relationships/slide" Target="/ppt/slides/slide4.xml" Id="R93f65d4282684da3" /><Relationship Type="http://schemas.openxmlformats.org/officeDocument/2006/relationships/slide" Target="/ppt/slides/slide5.xml" Id="Rf95824631c8c4c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f9fd01ecb8498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7b9f3faaa248da" /><Relationship Type="http://schemas.openxmlformats.org/officeDocument/2006/relationships/theme" Target="/ppt/slideMasters/theme/theme1.xml" Id="Rf2068b364d5a43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17b9f3faaa248d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ee1454c4ce4e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2f687ab7854c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7263a8d22740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ce0993b31f42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f9e724768d4ce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MELØY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MELØY KOMMUNE ble etablert [år] og holder til i Ørnes.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MELØY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Gammelveien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8150 Ørnes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71 00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postmottak@meloy.kommune.no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www.meloy.kommune.no/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970 189 866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MELØY KOMMUNE</a:t>
            </a:r>
          </a:p>
        </p:txBody>
      </p:sp>
    </p:spTree>
  </p:cSld>
  <p:clrMapOvr>
    <a:masterClrMapping xmlns:a="http://schemas.openxmlformats.org/drawingml/2006/main"/>
  </p:clrMapOvr>
</p:sld>
</file>