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3a7cf31ea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9027d58f24370"/>
  </p:sldMasterIdLst>
  <p:sldIdLst>
    <p:sldId xmlns:r="http://schemas.openxmlformats.org/officeDocument/2006/relationships" id="256" r:id="Rdf4a38b3048b425e"/>
    <p:sldId xmlns:r="http://schemas.openxmlformats.org/officeDocument/2006/relationships" id="257" r:id="R0638c8d6ee2f4f63"/>
    <p:sldId xmlns:r="http://schemas.openxmlformats.org/officeDocument/2006/relationships" id="258" r:id="Rb2d6ff7120f145d7"/>
    <p:sldId xmlns:r="http://schemas.openxmlformats.org/officeDocument/2006/relationships" id="259" r:id="R77b6e243472941d8"/>
    <p:sldId xmlns:r="http://schemas.openxmlformats.org/officeDocument/2006/relationships" id="260" r:id="R3ad99ea6d271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9027d58f24370" /><Relationship Type="http://schemas.openxmlformats.org/officeDocument/2006/relationships/slide" Target="/ppt/slides/slide1.xml" Id="Rdf4a38b3048b425e" /><Relationship Type="http://schemas.openxmlformats.org/officeDocument/2006/relationships/slide" Target="/ppt/slides/slide2.xml" Id="R0638c8d6ee2f4f63" /><Relationship Type="http://schemas.openxmlformats.org/officeDocument/2006/relationships/slide" Target="/ppt/slides/slide3.xml" Id="Rb2d6ff7120f145d7" /><Relationship Type="http://schemas.openxmlformats.org/officeDocument/2006/relationships/slide" Target="/ppt/slides/slide4.xml" Id="R77b6e243472941d8" /><Relationship Type="http://schemas.openxmlformats.org/officeDocument/2006/relationships/slide" Target="/ppt/slides/slide5.xml" Id="R3ad99ea6d271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204076858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298f7a934f4d" /><Relationship Type="http://schemas.openxmlformats.org/officeDocument/2006/relationships/theme" Target="/ppt/slideMasters/theme/theme1.xml" Id="R5e6110c33731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c298f7a93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7e6ea1009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0eb2c243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db37eb48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b119cc70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7a4fa757b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HOLMEDAL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HOLMEDAL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HOLMEDAL TRANSPORT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HOLMEDAL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HOLMEDAL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HOLMEDAL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Skjeggenesveien 723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970 194 797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HOLMEDAL TRANSPORT</a:t>
            </a:r>
          </a:p>
        </p:txBody>
      </p:sp>
    </p:spTree>
  </p:cSld>
  <p:clrMapOvr>
    <a:masterClrMapping xmlns:a="http://schemas.openxmlformats.org/drawingml/2006/main"/>
  </p:clrMapOvr>
</p:sld>
</file>