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808481cab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1b4353fe94e94"/>
  </p:sldMasterIdLst>
  <p:sldIdLst>
    <p:sldId xmlns:r="http://schemas.openxmlformats.org/officeDocument/2006/relationships" id="256" r:id="R591555ee11504e2a"/>
    <p:sldId xmlns:r="http://schemas.openxmlformats.org/officeDocument/2006/relationships" id="257" r:id="R9be5f665dc2d485d"/>
    <p:sldId xmlns:r="http://schemas.openxmlformats.org/officeDocument/2006/relationships" id="258" r:id="R3dd812dc64624b32"/>
    <p:sldId xmlns:r="http://schemas.openxmlformats.org/officeDocument/2006/relationships" id="259" r:id="Recfc54bb6afe41b3"/>
    <p:sldId xmlns:r="http://schemas.openxmlformats.org/officeDocument/2006/relationships" id="260" r:id="R9598395a9874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1b4353fe94e94" /><Relationship Type="http://schemas.openxmlformats.org/officeDocument/2006/relationships/slide" Target="/ppt/slides/slide1.xml" Id="R591555ee11504e2a" /><Relationship Type="http://schemas.openxmlformats.org/officeDocument/2006/relationships/slide" Target="/ppt/slides/slide2.xml" Id="R9be5f665dc2d485d" /><Relationship Type="http://schemas.openxmlformats.org/officeDocument/2006/relationships/slide" Target="/ppt/slides/slide3.xml" Id="R3dd812dc64624b32" /><Relationship Type="http://schemas.openxmlformats.org/officeDocument/2006/relationships/slide" Target="/ppt/slides/slide4.xml" Id="Recfc54bb6afe41b3" /><Relationship Type="http://schemas.openxmlformats.org/officeDocument/2006/relationships/slide" Target="/ppt/slides/slide5.xml" Id="R9598395a9874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8ccd6a1ff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3210f447f44b2" /><Relationship Type="http://schemas.openxmlformats.org/officeDocument/2006/relationships/theme" Target="/ppt/slideMasters/theme/theme1.xml" Id="Rd9a405ffa3db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3210f447f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6b8357738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c124c550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4e12e49a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e3af3b3e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7c14add27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H HAUSO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 HAUSO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 HAUSO ble etablert [år] og holder til i Grimo.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 HAUSO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 HAUSO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 HAUSO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Hauso, Gamlevegen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5777 Grimo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970 203 532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 HAUSO</a:t>
            </a:r>
          </a:p>
        </p:txBody>
      </p:sp>
    </p:spTree>
  </p:cSld>
  <p:clrMapOvr>
    <a:masterClrMapping xmlns:a="http://schemas.openxmlformats.org/drawingml/2006/main"/>
  </p:clrMapOvr>
</p:sld>
</file>