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10e7e2773a42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b735edf764966"/>
  </p:sldMasterIdLst>
  <p:sldIdLst>
    <p:sldId xmlns:r="http://schemas.openxmlformats.org/officeDocument/2006/relationships" id="256" r:id="R450b89e974ac4895"/>
    <p:sldId xmlns:r="http://schemas.openxmlformats.org/officeDocument/2006/relationships" id="257" r:id="Rb9b822d47db148b6"/>
    <p:sldId xmlns:r="http://schemas.openxmlformats.org/officeDocument/2006/relationships" id="258" r:id="R8b7fc9fb1a694e3e"/>
    <p:sldId xmlns:r="http://schemas.openxmlformats.org/officeDocument/2006/relationships" id="259" r:id="R892e9c0000664315"/>
    <p:sldId xmlns:r="http://schemas.openxmlformats.org/officeDocument/2006/relationships" id="260" r:id="R6f622a81e1894245"/>
    <p:sldId xmlns:r="http://schemas.openxmlformats.org/officeDocument/2006/relationships" id="261" r:id="R7d88eb3d1f0144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b735edf764966" /><Relationship Type="http://schemas.openxmlformats.org/officeDocument/2006/relationships/slide" Target="/ppt/slides/slide1.xml" Id="R450b89e974ac4895" /><Relationship Type="http://schemas.openxmlformats.org/officeDocument/2006/relationships/slide" Target="/ppt/slides/slide2.xml" Id="Rb9b822d47db148b6" /><Relationship Type="http://schemas.openxmlformats.org/officeDocument/2006/relationships/slide" Target="/ppt/slides/slide3.xml" Id="R8b7fc9fb1a694e3e" /><Relationship Type="http://schemas.openxmlformats.org/officeDocument/2006/relationships/slide" Target="/ppt/slides/slide4.xml" Id="R892e9c0000664315" /><Relationship Type="http://schemas.openxmlformats.org/officeDocument/2006/relationships/slide" Target="/ppt/slides/slide5.xml" Id="R6f622a81e1894245" /><Relationship Type="http://schemas.openxmlformats.org/officeDocument/2006/relationships/slide" Target="/ppt/slides/slide6.xml" Id="R7d88eb3d1f0144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1f18b8e7349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11473913646e1" /><Relationship Type="http://schemas.openxmlformats.org/officeDocument/2006/relationships/theme" Target="/ppt/slideMasters/theme/theme1.xml" Id="Rf41fa5129db845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11473913646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49531091549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9f5a7436944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81e1618104c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e984c2f084d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c3905e03d45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3576d639a4a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OFFISERS- OG SPESIALISTFORBUND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OFFISERS- OG SPESIALISTFORBUND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143 215 324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34 618 850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56 981 737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970 204 938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