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e1734043f84d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a9e59598cb4084"/>
  </p:sldMasterIdLst>
  <p:sldIdLst>
    <p:sldId xmlns:r="http://schemas.openxmlformats.org/officeDocument/2006/relationships" id="256" r:id="Rf5bb963b18e840bb"/>
    <p:sldId xmlns:r="http://schemas.openxmlformats.org/officeDocument/2006/relationships" id="257" r:id="R5277b28cbce24ebb"/>
    <p:sldId xmlns:r="http://schemas.openxmlformats.org/officeDocument/2006/relationships" id="258" r:id="Rd3f77ac5df3e444c"/>
    <p:sldId xmlns:r="http://schemas.openxmlformats.org/officeDocument/2006/relationships" id="259" r:id="Ra67bb43445c84268"/>
    <p:sldId xmlns:r="http://schemas.openxmlformats.org/officeDocument/2006/relationships" id="260" r:id="Rf1777c76a55f4729"/>
    <p:sldId xmlns:r="http://schemas.openxmlformats.org/officeDocument/2006/relationships" id="261" r:id="R116c65bd426740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9e59598cb4084" /><Relationship Type="http://schemas.openxmlformats.org/officeDocument/2006/relationships/slide" Target="/ppt/slides/slide1.xml" Id="Rf5bb963b18e840bb" /><Relationship Type="http://schemas.openxmlformats.org/officeDocument/2006/relationships/slide" Target="/ppt/slides/slide2.xml" Id="R5277b28cbce24ebb" /><Relationship Type="http://schemas.openxmlformats.org/officeDocument/2006/relationships/slide" Target="/ppt/slides/slide3.xml" Id="Rd3f77ac5df3e444c" /><Relationship Type="http://schemas.openxmlformats.org/officeDocument/2006/relationships/slide" Target="/ppt/slides/slide4.xml" Id="Ra67bb43445c84268" /><Relationship Type="http://schemas.openxmlformats.org/officeDocument/2006/relationships/slide" Target="/ppt/slides/slide5.xml" Id="Rf1777c76a55f4729" /><Relationship Type="http://schemas.openxmlformats.org/officeDocument/2006/relationships/slide" Target="/ppt/slides/slide6.xml" Id="R116c65bd426740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e58a818c743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cc75510894c51" /><Relationship Type="http://schemas.openxmlformats.org/officeDocument/2006/relationships/theme" Target="/ppt/slideMasters/theme/theme1.xml" Id="R22d9d09dacc6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cc7551089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76ca58a81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77c5c3cee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f64047890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a4f12a7a0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443b610f2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356a1e916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VASSDRAGS- OG ENERGIDIREKTORAT (NVE)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VASSDRAGS- OG ENERGIDIREKTORAT (NVE)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VASSDRAGS- OG ENERGIDIREKTORAT (NVE)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VASSDRAGS- OG ENERGIDIREKTORAT (NVE)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VASSDRAGS- OG ENERGIDIREKTORAT (NVE)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VASSDRAGS- OG ENERGIDIREKTORAT (NVE)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Middelthuns gate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95 95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nve@nve.no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VASSDRAGS- OG ENERGIDIREKTORAT (NVE)</a:t>
            </a:r>
          </a:p>
        </p:txBody>
      </p:sp>
    </p:spTree>
  </p:cSld>
  <p:clrMapOvr>
    <a:masterClrMapping xmlns:a="http://schemas.openxmlformats.org/drawingml/2006/main"/>
  </p:clrMapOvr>
</p:sld>
</file>