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a0ee4219a841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55c939dae44c78"/>
  </p:sldMasterIdLst>
  <p:sldIdLst>
    <p:sldId xmlns:r="http://schemas.openxmlformats.org/officeDocument/2006/relationships" id="256" r:id="R01390d8d64874ed3"/>
    <p:sldId xmlns:r="http://schemas.openxmlformats.org/officeDocument/2006/relationships" id="257" r:id="R4b63bb3c8b544447"/>
    <p:sldId xmlns:r="http://schemas.openxmlformats.org/officeDocument/2006/relationships" id="258" r:id="R11961db0e4d44c43"/>
    <p:sldId xmlns:r="http://schemas.openxmlformats.org/officeDocument/2006/relationships" id="259" r:id="Rbd351faedf2b4ad9"/>
    <p:sldId xmlns:r="http://schemas.openxmlformats.org/officeDocument/2006/relationships" id="260" r:id="R0e604b29cbe740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55c939dae44c78" /><Relationship Type="http://schemas.openxmlformats.org/officeDocument/2006/relationships/slide" Target="/ppt/slides/slide1.xml" Id="R01390d8d64874ed3" /><Relationship Type="http://schemas.openxmlformats.org/officeDocument/2006/relationships/slide" Target="/ppt/slides/slide2.xml" Id="R4b63bb3c8b544447" /><Relationship Type="http://schemas.openxmlformats.org/officeDocument/2006/relationships/slide" Target="/ppt/slides/slide3.xml" Id="R11961db0e4d44c43" /><Relationship Type="http://schemas.openxmlformats.org/officeDocument/2006/relationships/slide" Target="/ppt/slides/slide4.xml" Id="Rbd351faedf2b4ad9" /><Relationship Type="http://schemas.openxmlformats.org/officeDocument/2006/relationships/slide" Target="/ppt/slides/slide5.xml" Id="R0e604b29cbe740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6b4ef87074b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6f966e73a467a" /><Relationship Type="http://schemas.openxmlformats.org/officeDocument/2006/relationships/theme" Target="/ppt/slideMasters/theme/theme1.xml" Id="R073fed55bc4f48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26f966e73a46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f89d64a0a4b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0334447794c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c5c9c9f824d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09eaaf0d144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12ce75d5b49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BLIKOM HANS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BLIKOM HANS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BLIKOM HANS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BLIKOM HANS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BLIKOM HANS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BLIKOM HANS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3077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77 92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blikom@nsn.no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970 212 620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BLIKOM HANS</a:t>
            </a:r>
          </a:p>
        </p:txBody>
      </p:sp>
    </p:spTree>
  </p:cSld>
  <p:clrMapOvr>
    <a:masterClrMapping xmlns:a="http://schemas.openxmlformats.org/drawingml/2006/main"/>
  </p:clrMapOvr>
</p:sld>
</file>