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9e2979ed6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1046c05b74729"/>
  </p:sldMasterIdLst>
  <p:sldIdLst>
    <p:sldId xmlns:r="http://schemas.openxmlformats.org/officeDocument/2006/relationships" id="256" r:id="R3ea8d41e588a4861"/>
    <p:sldId xmlns:r="http://schemas.openxmlformats.org/officeDocument/2006/relationships" id="257" r:id="R50baebee06dc4231"/>
    <p:sldId xmlns:r="http://schemas.openxmlformats.org/officeDocument/2006/relationships" id="258" r:id="R929caed9565e4d8a"/>
    <p:sldId xmlns:r="http://schemas.openxmlformats.org/officeDocument/2006/relationships" id="259" r:id="R6ea86a703fb54764"/>
    <p:sldId xmlns:r="http://schemas.openxmlformats.org/officeDocument/2006/relationships" id="260" r:id="R7126868ff171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1046c05b74729" /><Relationship Type="http://schemas.openxmlformats.org/officeDocument/2006/relationships/slide" Target="/ppt/slides/slide1.xml" Id="R3ea8d41e588a4861" /><Relationship Type="http://schemas.openxmlformats.org/officeDocument/2006/relationships/slide" Target="/ppt/slides/slide2.xml" Id="R50baebee06dc4231" /><Relationship Type="http://schemas.openxmlformats.org/officeDocument/2006/relationships/slide" Target="/ppt/slides/slide3.xml" Id="R929caed9565e4d8a" /><Relationship Type="http://schemas.openxmlformats.org/officeDocument/2006/relationships/slide" Target="/ppt/slides/slide4.xml" Id="R6ea86a703fb54764" /><Relationship Type="http://schemas.openxmlformats.org/officeDocument/2006/relationships/slide" Target="/ppt/slides/slide5.xml" Id="R7126868ff171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94d5d84c3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4f94568cb456f" /><Relationship Type="http://schemas.openxmlformats.org/officeDocument/2006/relationships/theme" Target="/ppt/slideMasters/theme/theme1.xml" Id="R91dd0b9f7d7b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4f94568cb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1f825aa68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97e10de7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53a480660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bd5522b1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cfff86f64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RINGSTAD ODD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ODD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RINGSTAD ODD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ODD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ODD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ODD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Ørjeveien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970 227 016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ODD</a:t>
            </a:r>
          </a:p>
        </p:txBody>
      </p:sp>
    </p:spTree>
  </p:cSld>
  <p:clrMapOvr>
    <a:masterClrMapping xmlns:a="http://schemas.openxmlformats.org/drawingml/2006/main"/>
  </p:clrMapOvr>
</p:sld>
</file>