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a794f2b38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25bce498e4bb3"/>
  </p:sldMasterIdLst>
  <p:sldIdLst>
    <p:sldId xmlns:r="http://schemas.openxmlformats.org/officeDocument/2006/relationships" id="256" r:id="R7d473e4fe2544b0e"/>
    <p:sldId xmlns:r="http://schemas.openxmlformats.org/officeDocument/2006/relationships" id="257" r:id="R3402bd33f4b6430e"/>
    <p:sldId xmlns:r="http://schemas.openxmlformats.org/officeDocument/2006/relationships" id="258" r:id="R4061ece2d9714e1d"/>
    <p:sldId xmlns:r="http://schemas.openxmlformats.org/officeDocument/2006/relationships" id="259" r:id="R1d7c3e5bbb3141e2"/>
    <p:sldId xmlns:r="http://schemas.openxmlformats.org/officeDocument/2006/relationships" id="260" r:id="R13df44f73f0d4030"/>
    <p:sldId xmlns:r="http://schemas.openxmlformats.org/officeDocument/2006/relationships" id="261" r:id="R5bd5c59cdf63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25bce498e4bb3" /><Relationship Type="http://schemas.openxmlformats.org/officeDocument/2006/relationships/slide" Target="/ppt/slides/slide1.xml" Id="R7d473e4fe2544b0e" /><Relationship Type="http://schemas.openxmlformats.org/officeDocument/2006/relationships/slide" Target="/ppt/slides/slide2.xml" Id="R3402bd33f4b6430e" /><Relationship Type="http://schemas.openxmlformats.org/officeDocument/2006/relationships/slide" Target="/ppt/slides/slide3.xml" Id="R4061ece2d9714e1d" /><Relationship Type="http://schemas.openxmlformats.org/officeDocument/2006/relationships/slide" Target="/ppt/slides/slide4.xml" Id="R1d7c3e5bbb3141e2" /><Relationship Type="http://schemas.openxmlformats.org/officeDocument/2006/relationships/slide" Target="/ppt/slides/slide5.xml" Id="R13df44f73f0d4030" /><Relationship Type="http://schemas.openxmlformats.org/officeDocument/2006/relationships/slide" Target="/ppt/slides/slide6.xml" Id="R5bd5c59cdf63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113baf9d7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d79819f5a4457" /><Relationship Type="http://schemas.openxmlformats.org/officeDocument/2006/relationships/theme" Target="/ppt/slideMasters/theme/theme1.xml" Id="Rbe150533665b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d79819f5a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c69a244b2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60cc77f0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f16e4a21c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bf862a8cc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d21a56ff6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9bf9c5ef8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KNUT 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Tiurfaret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1388 Borgen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66901285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nevlung@online.no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970 239 367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KNUT ING</a:t>
            </a:r>
          </a:p>
        </p:txBody>
      </p:sp>
    </p:spTree>
  </p:cSld>
  <p:clrMapOvr>
    <a:masterClrMapping xmlns:a="http://schemas.openxmlformats.org/drawingml/2006/main"/>
  </p:clrMapOvr>
</p:sld>
</file>