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594c75fb5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3e8cd502464ee0"/>
  </p:sldMasterIdLst>
  <p:sldIdLst>
    <p:sldId xmlns:r="http://schemas.openxmlformats.org/officeDocument/2006/relationships" id="256" r:id="Rb1edc4b0c6184c4a"/>
    <p:sldId xmlns:r="http://schemas.openxmlformats.org/officeDocument/2006/relationships" id="257" r:id="Reada9a11ee29444c"/>
    <p:sldId xmlns:r="http://schemas.openxmlformats.org/officeDocument/2006/relationships" id="258" r:id="R2cbfe26bb6444f8b"/>
    <p:sldId xmlns:r="http://schemas.openxmlformats.org/officeDocument/2006/relationships" id="259" r:id="Rffa797cedd2e440e"/>
    <p:sldId xmlns:r="http://schemas.openxmlformats.org/officeDocument/2006/relationships" id="260" r:id="R3aec48cb0cca48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e8cd502464ee0" /><Relationship Type="http://schemas.openxmlformats.org/officeDocument/2006/relationships/slide" Target="/ppt/slides/slide1.xml" Id="Rb1edc4b0c6184c4a" /><Relationship Type="http://schemas.openxmlformats.org/officeDocument/2006/relationships/slide" Target="/ppt/slides/slide2.xml" Id="Reada9a11ee29444c" /><Relationship Type="http://schemas.openxmlformats.org/officeDocument/2006/relationships/slide" Target="/ppt/slides/slide3.xml" Id="R2cbfe26bb6444f8b" /><Relationship Type="http://schemas.openxmlformats.org/officeDocument/2006/relationships/slide" Target="/ppt/slides/slide4.xml" Id="Rffa797cedd2e440e" /><Relationship Type="http://schemas.openxmlformats.org/officeDocument/2006/relationships/slide" Target="/ppt/slides/slide5.xml" Id="R3aec48cb0cca48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43663337846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39643539c4284" /><Relationship Type="http://schemas.openxmlformats.org/officeDocument/2006/relationships/theme" Target="/ppt/slideMasters/theme/theme1.xml" Id="R0abc3fd2e152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739643539c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867a27859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cb96649b449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7999a4b4d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7cfdced39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1188d3674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KNUT 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KNUT 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KNUT ING ble etablert [år] og holder til i Borgen.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KNUT 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KNUT 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KNUT 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Tiurfaret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1388 Borgen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66901285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nevlung@online.no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970 239 367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KNUT ING</a:t>
            </a:r>
          </a:p>
        </p:txBody>
      </p:sp>
    </p:spTree>
  </p:cSld>
  <p:clrMapOvr>
    <a:masterClrMapping xmlns:a="http://schemas.openxmlformats.org/drawingml/2006/main"/>
  </p:clrMapOvr>
</p:sld>
</file>