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9b49b912d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fe4318b394921"/>
  </p:sldMasterIdLst>
  <p:sldIdLst>
    <p:sldId xmlns:r="http://schemas.openxmlformats.org/officeDocument/2006/relationships" id="256" r:id="R13299bc5ddea4a4f"/>
    <p:sldId xmlns:r="http://schemas.openxmlformats.org/officeDocument/2006/relationships" id="257" r:id="Rfeb2fa91cc3e4409"/>
    <p:sldId xmlns:r="http://schemas.openxmlformats.org/officeDocument/2006/relationships" id="258" r:id="R7e821bd4e1804ff6"/>
    <p:sldId xmlns:r="http://schemas.openxmlformats.org/officeDocument/2006/relationships" id="259" r:id="Rc5b0e6275de24ee7"/>
    <p:sldId xmlns:r="http://schemas.openxmlformats.org/officeDocument/2006/relationships" id="260" r:id="R78bf32f0ba0a4f51"/>
    <p:sldId xmlns:r="http://schemas.openxmlformats.org/officeDocument/2006/relationships" id="261" r:id="R26f3f2236101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fe4318b394921" /><Relationship Type="http://schemas.openxmlformats.org/officeDocument/2006/relationships/slide" Target="/ppt/slides/slide1.xml" Id="R13299bc5ddea4a4f" /><Relationship Type="http://schemas.openxmlformats.org/officeDocument/2006/relationships/slide" Target="/ppt/slides/slide2.xml" Id="Rfeb2fa91cc3e4409" /><Relationship Type="http://schemas.openxmlformats.org/officeDocument/2006/relationships/slide" Target="/ppt/slides/slide3.xml" Id="R7e821bd4e1804ff6" /><Relationship Type="http://schemas.openxmlformats.org/officeDocument/2006/relationships/slide" Target="/ppt/slides/slide4.xml" Id="Rc5b0e6275de24ee7" /><Relationship Type="http://schemas.openxmlformats.org/officeDocument/2006/relationships/slide" Target="/ppt/slides/slide5.xml" Id="R78bf32f0ba0a4f51" /><Relationship Type="http://schemas.openxmlformats.org/officeDocument/2006/relationships/slide" Target="/ppt/slides/slide6.xml" Id="R26f3f2236101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8bd2e054d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2a3e01c114861" /><Relationship Type="http://schemas.openxmlformats.org/officeDocument/2006/relationships/theme" Target="/ppt/slideMasters/theme/theme1.xml" Id="Rd03d1260046a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2a3e01c11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1bd786bec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edd47673c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33b709313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cd3a034ca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039a3d523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362652cb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REIDAR LILLEBØ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970 245 367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