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f9011df39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18b5f0b1a4d5b"/>
  </p:sldMasterIdLst>
  <p:sldIdLst>
    <p:sldId xmlns:r="http://schemas.openxmlformats.org/officeDocument/2006/relationships" id="256" r:id="R8d79c6885dd34d39"/>
    <p:sldId xmlns:r="http://schemas.openxmlformats.org/officeDocument/2006/relationships" id="257" r:id="R6eb72a9f04e34b52"/>
    <p:sldId xmlns:r="http://schemas.openxmlformats.org/officeDocument/2006/relationships" id="258" r:id="Rf4c7816d2ceb453b"/>
    <p:sldId xmlns:r="http://schemas.openxmlformats.org/officeDocument/2006/relationships" id="259" r:id="R9a823bf791fa4de8"/>
    <p:sldId xmlns:r="http://schemas.openxmlformats.org/officeDocument/2006/relationships" id="260" r:id="R0d39046e1e3e48ba"/>
    <p:sldId xmlns:r="http://schemas.openxmlformats.org/officeDocument/2006/relationships" id="261" r:id="Rf14e218f5ea6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18b5f0b1a4d5b" /><Relationship Type="http://schemas.openxmlformats.org/officeDocument/2006/relationships/slide" Target="/ppt/slides/slide1.xml" Id="R8d79c6885dd34d39" /><Relationship Type="http://schemas.openxmlformats.org/officeDocument/2006/relationships/slide" Target="/ppt/slides/slide2.xml" Id="R6eb72a9f04e34b52" /><Relationship Type="http://schemas.openxmlformats.org/officeDocument/2006/relationships/slide" Target="/ppt/slides/slide3.xml" Id="Rf4c7816d2ceb453b" /><Relationship Type="http://schemas.openxmlformats.org/officeDocument/2006/relationships/slide" Target="/ppt/slides/slide4.xml" Id="R9a823bf791fa4de8" /><Relationship Type="http://schemas.openxmlformats.org/officeDocument/2006/relationships/slide" Target="/ppt/slides/slide5.xml" Id="R0d39046e1e3e48ba" /><Relationship Type="http://schemas.openxmlformats.org/officeDocument/2006/relationships/slide" Target="/ppt/slides/slide6.xml" Id="Rf14e218f5ea6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e9e626bad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bbae21c1d4e03" /><Relationship Type="http://schemas.openxmlformats.org/officeDocument/2006/relationships/theme" Target="/ppt/slideMasters/theme/theme1.xml" Id="R1763fc450313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bbae21c1d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80fbdb72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47cc9300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a9e1ca2e2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90396c94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2d57dace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35662539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REIDAR LILLEBØ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REIDAR LILLEBØ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970 245 367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