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d5eb719887743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ead5c4e463473c"/>
  </p:sldMasterIdLst>
  <p:sldIdLst>
    <p:sldId xmlns:r="http://schemas.openxmlformats.org/officeDocument/2006/relationships" id="256" r:id="R1f4f35cfb11c4a45"/>
    <p:sldId xmlns:r="http://schemas.openxmlformats.org/officeDocument/2006/relationships" id="257" r:id="R38e7015186c249ee"/>
    <p:sldId xmlns:r="http://schemas.openxmlformats.org/officeDocument/2006/relationships" id="258" r:id="Rd4bc6ce0f5724f02"/>
    <p:sldId xmlns:r="http://schemas.openxmlformats.org/officeDocument/2006/relationships" id="259" r:id="Rbd7185e504e14615"/>
    <p:sldId xmlns:r="http://schemas.openxmlformats.org/officeDocument/2006/relationships" id="260" r:id="R1f7dd7c5f16549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ead5c4e463473c" /><Relationship Type="http://schemas.openxmlformats.org/officeDocument/2006/relationships/slide" Target="/ppt/slides/slide1.xml" Id="R1f4f35cfb11c4a45" /><Relationship Type="http://schemas.openxmlformats.org/officeDocument/2006/relationships/slide" Target="/ppt/slides/slide2.xml" Id="R38e7015186c249ee" /><Relationship Type="http://schemas.openxmlformats.org/officeDocument/2006/relationships/slide" Target="/ppt/slides/slide3.xml" Id="Rd4bc6ce0f5724f02" /><Relationship Type="http://schemas.openxmlformats.org/officeDocument/2006/relationships/slide" Target="/ppt/slides/slide4.xml" Id="Rbd7185e504e14615" /><Relationship Type="http://schemas.openxmlformats.org/officeDocument/2006/relationships/slide" Target="/ppt/slides/slide5.xml" Id="R1f7dd7c5f16549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e142c0587245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87a96d48ac42dd" /><Relationship Type="http://schemas.openxmlformats.org/officeDocument/2006/relationships/theme" Target="/ppt/slideMasters/theme/theme1.xml" Id="R766591af6b16444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a87a96d48ac42d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b053b1c39c4a6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1786cace6e48d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523d1fdd9845a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f59c0eb964d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153416a8e34ff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HAARSTAD ERIK SIVILARKITEKT MNAL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HAARSTAD ERIK SIVILARKITEKT MNAL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HAARSTAD ERIK SIVILARKITEKT MNAL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HAARSTAD ERIK SIVILARKITEKT MNAL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HAARSTAD ERIK SIVILARKITEKT MNAL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HAARSTAD ERIK SIVILARKITEKT MNAL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Fjellgata 13A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0566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71 70 55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970 277 005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HAARSTAD ERIK SIVILARKITEKT MNAL</a:t>
            </a:r>
          </a:p>
        </p:txBody>
      </p:sp>
    </p:spTree>
  </p:cSld>
  <p:clrMapOvr>
    <a:masterClrMapping xmlns:a="http://schemas.openxmlformats.org/drawingml/2006/main"/>
  </p:clrMapOvr>
</p:sld>
</file>