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ba51ce38c2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cbd028a3b47dd"/>
  </p:sldMasterIdLst>
  <p:sldIdLst>
    <p:sldId xmlns:r="http://schemas.openxmlformats.org/officeDocument/2006/relationships" id="256" r:id="R1bfc395344b34cf1"/>
    <p:sldId xmlns:r="http://schemas.openxmlformats.org/officeDocument/2006/relationships" id="257" r:id="R496deed806da4375"/>
    <p:sldId xmlns:r="http://schemas.openxmlformats.org/officeDocument/2006/relationships" id="258" r:id="Rcb4297b2d9a64e83"/>
    <p:sldId xmlns:r="http://schemas.openxmlformats.org/officeDocument/2006/relationships" id="259" r:id="R429f8be03aea4d19"/>
    <p:sldId xmlns:r="http://schemas.openxmlformats.org/officeDocument/2006/relationships" id="260" r:id="R8636c77e8507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cbd028a3b47dd" /><Relationship Type="http://schemas.openxmlformats.org/officeDocument/2006/relationships/slide" Target="/ppt/slides/slide1.xml" Id="R1bfc395344b34cf1" /><Relationship Type="http://schemas.openxmlformats.org/officeDocument/2006/relationships/slide" Target="/ppt/slides/slide2.xml" Id="R496deed806da4375" /><Relationship Type="http://schemas.openxmlformats.org/officeDocument/2006/relationships/slide" Target="/ppt/slides/slide3.xml" Id="Rcb4297b2d9a64e83" /><Relationship Type="http://schemas.openxmlformats.org/officeDocument/2006/relationships/slide" Target="/ppt/slides/slide4.xml" Id="R429f8be03aea4d19" /><Relationship Type="http://schemas.openxmlformats.org/officeDocument/2006/relationships/slide" Target="/ppt/slides/slide5.xml" Id="R8636c77e8507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aaebb91e1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cfdf2e21043ef" /><Relationship Type="http://schemas.openxmlformats.org/officeDocument/2006/relationships/theme" Target="/ppt/slideMasters/theme/theme1.xml" Id="Rfe5cb8d5a8d5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cfdf2e210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c189f9cd041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a1b5603b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ea673b497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6936b12f7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057f29b93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MJÅTVEIT ØYVIND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MJÅTVEIT ØYVIND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MJÅTVEIT ØYVIND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MJÅTVEIT ØYVIND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MJÅTVEIT ØYVIND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MJÅTVEIT ØYVIND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Torlandsvegen 235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970 283 846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MJÅTVEIT ØYVIND</a:t>
            </a:r>
          </a:p>
        </p:txBody>
      </p:sp>
    </p:spTree>
  </p:cSld>
  <p:clrMapOvr>
    <a:masterClrMapping xmlns:a="http://schemas.openxmlformats.org/drawingml/2006/main"/>
  </p:clrMapOvr>
</p:sld>
</file>