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04a199c70841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b5cf9b751c43e5"/>
  </p:sldMasterIdLst>
  <p:sldIdLst>
    <p:sldId xmlns:r="http://schemas.openxmlformats.org/officeDocument/2006/relationships" id="256" r:id="R68b954250ae54d7c"/>
    <p:sldId xmlns:r="http://schemas.openxmlformats.org/officeDocument/2006/relationships" id="257" r:id="R3c71a4b5205244c3"/>
    <p:sldId xmlns:r="http://schemas.openxmlformats.org/officeDocument/2006/relationships" id="258" r:id="Rdb644f1cfd114283"/>
    <p:sldId xmlns:r="http://schemas.openxmlformats.org/officeDocument/2006/relationships" id="259" r:id="R7a4323629ebc4c70"/>
    <p:sldId xmlns:r="http://schemas.openxmlformats.org/officeDocument/2006/relationships" id="260" r:id="R821bc9dca53e4c38"/>
    <p:sldId xmlns:r="http://schemas.openxmlformats.org/officeDocument/2006/relationships" id="261" r:id="R3f6529aaae1f43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5cf9b751c43e5" /><Relationship Type="http://schemas.openxmlformats.org/officeDocument/2006/relationships/slide" Target="/ppt/slides/slide1.xml" Id="R68b954250ae54d7c" /><Relationship Type="http://schemas.openxmlformats.org/officeDocument/2006/relationships/slide" Target="/ppt/slides/slide2.xml" Id="R3c71a4b5205244c3" /><Relationship Type="http://schemas.openxmlformats.org/officeDocument/2006/relationships/slide" Target="/ppt/slides/slide3.xml" Id="Rdb644f1cfd114283" /><Relationship Type="http://schemas.openxmlformats.org/officeDocument/2006/relationships/slide" Target="/ppt/slides/slide4.xml" Id="R7a4323629ebc4c70" /><Relationship Type="http://schemas.openxmlformats.org/officeDocument/2006/relationships/slide" Target="/ppt/slides/slide5.xml" Id="R821bc9dca53e4c38" /><Relationship Type="http://schemas.openxmlformats.org/officeDocument/2006/relationships/slide" Target="/ppt/slides/slide6.xml" Id="R3f6529aaae1f43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208abe71d141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5e4056929455f" /><Relationship Type="http://schemas.openxmlformats.org/officeDocument/2006/relationships/theme" Target="/ppt/slideMasters/theme/theme1.xml" Id="R08e57478a2504e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a5e405692945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cfb8ffbe74d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dc95efb044a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26588002c45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db3b1746b4b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400a18a094c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494c5594941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TORGERSEN ESBEN HALL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TORGERSEN ESBEN HALL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TORGERSEN ESBEN HALL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TORGERSEN ESBEN HALL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TORGERSEN ESBEN HALL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TORGERSEN ESBEN HALL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Furumoen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22612837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970 293 604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TORGERSEN ESBEN HALL</a:t>
            </a:r>
          </a:p>
        </p:txBody>
      </p:sp>
    </p:spTree>
  </p:cSld>
  <p:clrMapOvr>
    <a:masterClrMapping xmlns:a="http://schemas.openxmlformats.org/drawingml/2006/main"/>
  </p:clrMapOvr>
</p:sld>
</file>