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a59d1015947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dd66631c4462c"/>
  </p:sldMasterIdLst>
  <p:sldIdLst>
    <p:sldId xmlns:r="http://schemas.openxmlformats.org/officeDocument/2006/relationships" id="256" r:id="R39486943e5714c61"/>
    <p:sldId xmlns:r="http://schemas.openxmlformats.org/officeDocument/2006/relationships" id="257" r:id="Rb51c4b343c8f4118"/>
    <p:sldId xmlns:r="http://schemas.openxmlformats.org/officeDocument/2006/relationships" id="258" r:id="Re20ef128508e487f"/>
    <p:sldId xmlns:r="http://schemas.openxmlformats.org/officeDocument/2006/relationships" id="259" r:id="Rb4bf7910da0a4467"/>
    <p:sldId xmlns:r="http://schemas.openxmlformats.org/officeDocument/2006/relationships" id="260" r:id="Rd04803de9de5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dd66631c4462c" /><Relationship Type="http://schemas.openxmlformats.org/officeDocument/2006/relationships/slide" Target="/ppt/slides/slide1.xml" Id="R39486943e5714c61" /><Relationship Type="http://schemas.openxmlformats.org/officeDocument/2006/relationships/slide" Target="/ppt/slides/slide2.xml" Id="Rb51c4b343c8f4118" /><Relationship Type="http://schemas.openxmlformats.org/officeDocument/2006/relationships/slide" Target="/ppt/slides/slide3.xml" Id="Re20ef128508e487f" /><Relationship Type="http://schemas.openxmlformats.org/officeDocument/2006/relationships/slide" Target="/ppt/slides/slide4.xml" Id="Rb4bf7910da0a4467" /><Relationship Type="http://schemas.openxmlformats.org/officeDocument/2006/relationships/slide" Target="/ppt/slides/slide5.xml" Id="Rd04803de9de5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89dc0da21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9cde53494495c" /><Relationship Type="http://schemas.openxmlformats.org/officeDocument/2006/relationships/theme" Target="/ppt/slideMasters/theme/theme1.xml" Id="Rfa0cd5024b10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99cde5349449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57e316a1d46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ebca876df4a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c97f9cf8b44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82f65a320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bb5d1c20049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TORGERSEN ESBEN HALL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TORGERSEN ESBEN HALL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ESBEN HALL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TORGERSEN ESBEN HALL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TORGERSEN ESBEN HALL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TORGERSEN ESBEN HALL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Furumoen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22612837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970 293 604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TORGERSEN ESBEN HALL</a:t>
            </a:r>
          </a:p>
        </p:txBody>
      </p:sp>
    </p:spTree>
  </p:cSld>
  <p:clrMapOvr>
    <a:masterClrMapping xmlns:a="http://schemas.openxmlformats.org/drawingml/2006/main"/>
  </p:clrMapOvr>
</p:sld>
</file>