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df210082c044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763a980f3b4be7"/>
  </p:sldMasterIdLst>
  <p:sldIdLst>
    <p:sldId xmlns:r="http://schemas.openxmlformats.org/officeDocument/2006/relationships" id="256" r:id="R5cc641d1814e44e1"/>
    <p:sldId xmlns:r="http://schemas.openxmlformats.org/officeDocument/2006/relationships" id="257" r:id="R7078679e5e6c4618"/>
    <p:sldId xmlns:r="http://schemas.openxmlformats.org/officeDocument/2006/relationships" id="258" r:id="R6e9ff5021fcd48f0"/>
    <p:sldId xmlns:r="http://schemas.openxmlformats.org/officeDocument/2006/relationships" id="259" r:id="R5b60ec1489cc4dac"/>
    <p:sldId xmlns:r="http://schemas.openxmlformats.org/officeDocument/2006/relationships" id="260" r:id="R11869bf7246a4126"/>
    <p:sldId xmlns:r="http://schemas.openxmlformats.org/officeDocument/2006/relationships" id="261" r:id="R8ed583da2f0641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763a980f3b4be7" /><Relationship Type="http://schemas.openxmlformats.org/officeDocument/2006/relationships/slide" Target="/ppt/slides/slide1.xml" Id="R5cc641d1814e44e1" /><Relationship Type="http://schemas.openxmlformats.org/officeDocument/2006/relationships/slide" Target="/ppt/slides/slide2.xml" Id="R7078679e5e6c4618" /><Relationship Type="http://schemas.openxmlformats.org/officeDocument/2006/relationships/slide" Target="/ppt/slides/slide3.xml" Id="R6e9ff5021fcd48f0" /><Relationship Type="http://schemas.openxmlformats.org/officeDocument/2006/relationships/slide" Target="/ppt/slides/slide4.xml" Id="R5b60ec1489cc4dac" /><Relationship Type="http://schemas.openxmlformats.org/officeDocument/2006/relationships/slide" Target="/ppt/slides/slide5.xml" Id="R11869bf7246a4126" /><Relationship Type="http://schemas.openxmlformats.org/officeDocument/2006/relationships/slide" Target="/ppt/slides/slide6.xml" Id="R8ed583da2f0641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765e8c28ff40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a02cd2fc2480e" /><Relationship Type="http://schemas.openxmlformats.org/officeDocument/2006/relationships/theme" Target="/ppt/slideMasters/theme/theme1.xml" Id="Rfbc10e5ebd824b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1a02cd2fc248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d0c16eef548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0f217f04e4a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f4cb4749544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3b248efd948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03a6495ce42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1744b8d3744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BJARNE LOFTHUS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LOFTHUS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LOFTHUS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LOFTHUS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LOFTHUS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LOFTHUS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Kvålsgrend 140A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3891 Høydalsmo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07 64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970 295 402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LOFTHUS</a:t>
            </a:r>
          </a:p>
        </p:txBody>
      </p:sp>
    </p:spTree>
  </p:cSld>
  <p:clrMapOvr>
    <a:masterClrMapping xmlns:a="http://schemas.openxmlformats.org/drawingml/2006/main"/>
  </p:clrMapOvr>
</p:sld>
</file>