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06e407be4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1b5b30a9c41a0"/>
  </p:sldMasterIdLst>
  <p:sldIdLst>
    <p:sldId xmlns:r="http://schemas.openxmlformats.org/officeDocument/2006/relationships" id="256" r:id="R849aa2ad24f74ede"/>
    <p:sldId xmlns:r="http://schemas.openxmlformats.org/officeDocument/2006/relationships" id="257" r:id="R3f53f5a5670142f0"/>
    <p:sldId xmlns:r="http://schemas.openxmlformats.org/officeDocument/2006/relationships" id="258" r:id="Rb84d371c86b14e75"/>
    <p:sldId xmlns:r="http://schemas.openxmlformats.org/officeDocument/2006/relationships" id="259" r:id="R9713d4c24b184026"/>
    <p:sldId xmlns:r="http://schemas.openxmlformats.org/officeDocument/2006/relationships" id="260" r:id="R04f0a64d29f9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1b5b30a9c41a0" /><Relationship Type="http://schemas.openxmlformats.org/officeDocument/2006/relationships/slide" Target="/ppt/slides/slide1.xml" Id="R849aa2ad24f74ede" /><Relationship Type="http://schemas.openxmlformats.org/officeDocument/2006/relationships/slide" Target="/ppt/slides/slide2.xml" Id="R3f53f5a5670142f0" /><Relationship Type="http://schemas.openxmlformats.org/officeDocument/2006/relationships/slide" Target="/ppt/slides/slide3.xml" Id="Rb84d371c86b14e75" /><Relationship Type="http://schemas.openxmlformats.org/officeDocument/2006/relationships/slide" Target="/ppt/slides/slide4.xml" Id="R9713d4c24b184026" /><Relationship Type="http://schemas.openxmlformats.org/officeDocument/2006/relationships/slide" Target="/ppt/slides/slide5.xml" Id="R04f0a64d29f9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649f9e4d7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7ae74ef9544f2" /><Relationship Type="http://schemas.openxmlformats.org/officeDocument/2006/relationships/theme" Target="/ppt/slideMasters/theme/theme1.xml" Id="Rf6ba45f30a13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7ae74ef95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9733a9e8e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2a85aa72a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c5dc93952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edb3370da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6f6b97c82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BJARNE LOFTHUS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LOFTHUS ble etablert [år] og holder til i Høydalsmo.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Kvålsgrend 140A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3891 Høydalsmo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07 64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970 295 402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