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7b3c96af674e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b4c039f8484b32"/>
  </p:sldMasterIdLst>
  <p:sldIdLst>
    <p:sldId xmlns:r="http://schemas.openxmlformats.org/officeDocument/2006/relationships" id="256" r:id="R89b453e1101d4773"/>
    <p:sldId xmlns:r="http://schemas.openxmlformats.org/officeDocument/2006/relationships" id="257" r:id="R33b08ae4d05a4c8d"/>
    <p:sldId xmlns:r="http://schemas.openxmlformats.org/officeDocument/2006/relationships" id="258" r:id="Re4479dd4e3004f03"/>
    <p:sldId xmlns:r="http://schemas.openxmlformats.org/officeDocument/2006/relationships" id="259" r:id="R98951d8bc6b947d0"/>
    <p:sldId xmlns:r="http://schemas.openxmlformats.org/officeDocument/2006/relationships" id="260" r:id="Rcc7c7da1910a4c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b4c039f8484b32" /><Relationship Type="http://schemas.openxmlformats.org/officeDocument/2006/relationships/slide" Target="/ppt/slides/slide1.xml" Id="R89b453e1101d4773" /><Relationship Type="http://schemas.openxmlformats.org/officeDocument/2006/relationships/slide" Target="/ppt/slides/slide2.xml" Id="R33b08ae4d05a4c8d" /><Relationship Type="http://schemas.openxmlformats.org/officeDocument/2006/relationships/slide" Target="/ppt/slides/slide3.xml" Id="Re4479dd4e3004f03" /><Relationship Type="http://schemas.openxmlformats.org/officeDocument/2006/relationships/slide" Target="/ppt/slides/slide4.xml" Id="R98951d8bc6b947d0" /><Relationship Type="http://schemas.openxmlformats.org/officeDocument/2006/relationships/slide" Target="/ppt/slides/slide5.xml" Id="Rcc7c7da1910a4c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70f6b8d62e40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e8d4a5c174187" /><Relationship Type="http://schemas.openxmlformats.org/officeDocument/2006/relationships/theme" Target="/ppt/slideMasters/theme/theme1.xml" Id="R45bf38609ae045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ce8d4a5c1741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aabe27cd84e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cbf7603ea49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04bb6a01f44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8cac3400141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10620ed5d47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EGIL HÅLAND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HÅLAND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HÅLAND ble etablert [år] og holder til i Varhaug.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HÅLAND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HÅLAND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HÅLAND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Toppalandsvegen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4360 Varhaug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43 04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970 299 289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HÅLAND</a:t>
            </a:r>
          </a:p>
        </p:txBody>
      </p:sp>
    </p:spTree>
  </p:cSld>
  <p:clrMapOvr>
    <a:masterClrMapping xmlns:a="http://schemas.openxmlformats.org/drawingml/2006/main"/>
  </p:clrMapOvr>
</p:sld>
</file>