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3bb4b85bd445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0d5cf9b2da44ab"/>
  </p:sldMasterIdLst>
  <p:sldIdLst>
    <p:sldId xmlns:r="http://schemas.openxmlformats.org/officeDocument/2006/relationships" id="256" r:id="R0f08cd98640a4c81"/>
    <p:sldId xmlns:r="http://schemas.openxmlformats.org/officeDocument/2006/relationships" id="257" r:id="R0dbe34cda17d4983"/>
    <p:sldId xmlns:r="http://schemas.openxmlformats.org/officeDocument/2006/relationships" id="258" r:id="R241c32ae858e4cd8"/>
    <p:sldId xmlns:r="http://schemas.openxmlformats.org/officeDocument/2006/relationships" id="259" r:id="R79d5755dc28f472b"/>
    <p:sldId xmlns:r="http://schemas.openxmlformats.org/officeDocument/2006/relationships" id="260" r:id="R14790542d97740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d5cf9b2da44ab" /><Relationship Type="http://schemas.openxmlformats.org/officeDocument/2006/relationships/slide" Target="/ppt/slides/slide1.xml" Id="R0f08cd98640a4c81" /><Relationship Type="http://schemas.openxmlformats.org/officeDocument/2006/relationships/slide" Target="/ppt/slides/slide2.xml" Id="R0dbe34cda17d4983" /><Relationship Type="http://schemas.openxmlformats.org/officeDocument/2006/relationships/slide" Target="/ppt/slides/slide3.xml" Id="R241c32ae858e4cd8" /><Relationship Type="http://schemas.openxmlformats.org/officeDocument/2006/relationships/slide" Target="/ppt/slides/slide4.xml" Id="R79d5755dc28f472b" /><Relationship Type="http://schemas.openxmlformats.org/officeDocument/2006/relationships/slide" Target="/ppt/slides/slide5.xml" Id="R14790542d97740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9313a41cc4b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586b0e75e4053" /><Relationship Type="http://schemas.openxmlformats.org/officeDocument/2006/relationships/theme" Target="/ppt/slideMasters/theme/theme1.xml" Id="R6d11612ae70d44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a586b0e75e40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d0d2f354a47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c30b8f1e14c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8241f5d1144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3197bc6be45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0084cf69544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DALEN KRISTOFFER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KRISTOFFER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DALEN KRISTOFFER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KRISTOFFER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KRISTOFFER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KRISTOFFER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Vestbøstadvegen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970 302 360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KRISTOFFER</a:t>
            </a:r>
          </a:p>
        </p:txBody>
      </p:sp>
    </p:spTree>
  </p:cSld>
  <p:clrMapOvr>
    <a:masterClrMapping xmlns:a="http://schemas.openxmlformats.org/drawingml/2006/main"/>
  </p:clrMapOvr>
</p:sld>
</file>