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417866f63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63a8fd1de4774"/>
  </p:sldMasterIdLst>
  <p:sldIdLst>
    <p:sldId xmlns:r="http://schemas.openxmlformats.org/officeDocument/2006/relationships" id="256" r:id="R61a62ec52bde401d"/>
    <p:sldId xmlns:r="http://schemas.openxmlformats.org/officeDocument/2006/relationships" id="257" r:id="Ra7461669eab34554"/>
    <p:sldId xmlns:r="http://schemas.openxmlformats.org/officeDocument/2006/relationships" id="258" r:id="Rdc5d4ede327f4ec9"/>
    <p:sldId xmlns:r="http://schemas.openxmlformats.org/officeDocument/2006/relationships" id="259" r:id="R36ff1a02339f4810"/>
    <p:sldId xmlns:r="http://schemas.openxmlformats.org/officeDocument/2006/relationships" id="260" r:id="R00329b324839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63a8fd1de4774" /><Relationship Type="http://schemas.openxmlformats.org/officeDocument/2006/relationships/slide" Target="/ppt/slides/slide1.xml" Id="R61a62ec52bde401d" /><Relationship Type="http://schemas.openxmlformats.org/officeDocument/2006/relationships/slide" Target="/ppt/slides/slide2.xml" Id="Ra7461669eab34554" /><Relationship Type="http://schemas.openxmlformats.org/officeDocument/2006/relationships/slide" Target="/ppt/slides/slide3.xml" Id="Rdc5d4ede327f4ec9" /><Relationship Type="http://schemas.openxmlformats.org/officeDocument/2006/relationships/slide" Target="/ppt/slides/slide4.xml" Id="R36ff1a02339f4810" /><Relationship Type="http://schemas.openxmlformats.org/officeDocument/2006/relationships/slide" Target="/ppt/slides/slide5.xml" Id="R00329b324839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0c7ad2328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c88e69124ff4" /><Relationship Type="http://schemas.openxmlformats.org/officeDocument/2006/relationships/theme" Target="/ppt/slideMasters/theme/theme1.xml" Id="Raae62d20c825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2c88e6912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b6a51105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2b1c2048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a5875e25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c810ee4eb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98154788e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TORKILDSENS RØRLF KNUT TORKILDSEN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TORKILDSENS RØRLF KNUT TORKILDSEN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TORKILDSENS RØRLF KNUT TORKILDSEN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TORKILDSENS RØRLF KNUT TORKILDSEN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TORKILDSENS RØRLF KNUT TORKILDSEN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TORKILDSENS RØRLF KNUT TORKILDSEN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Sirdalsgaten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970 317 589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TORKILDSENS RØRLF KNUT TORKILDSEN</a:t>
            </a:r>
          </a:p>
        </p:txBody>
      </p:sp>
    </p:spTree>
  </p:cSld>
  <p:clrMapOvr>
    <a:masterClrMapping xmlns:a="http://schemas.openxmlformats.org/drawingml/2006/main"/>
  </p:clrMapOvr>
</p:sld>
</file>