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0bfaec7acd4f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d99f26a4104310"/>
  </p:sldMasterIdLst>
  <p:sldIdLst>
    <p:sldId xmlns:r="http://schemas.openxmlformats.org/officeDocument/2006/relationships" id="256" r:id="Rcb0ed91a882243ad"/>
    <p:sldId xmlns:r="http://schemas.openxmlformats.org/officeDocument/2006/relationships" id="257" r:id="Rc4f01b755f5141de"/>
    <p:sldId xmlns:r="http://schemas.openxmlformats.org/officeDocument/2006/relationships" id="258" r:id="R8851135a56f945bb"/>
    <p:sldId xmlns:r="http://schemas.openxmlformats.org/officeDocument/2006/relationships" id="259" r:id="R3b23c1a4f7ca4712"/>
    <p:sldId xmlns:r="http://schemas.openxmlformats.org/officeDocument/2006/relationships" id="260" r:id="R35fb935eb58e4a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d99f26a4104310" /><Relationship Type="http://schemas.openxmlformats.org/officeDocument/2006/relationships/slide" Target="/ppt/slides/slide1.xml" Id="Rcb0ed91a882243ad" /><Relationship Type="http://schemas.openxmlformats.org/officeDocument/2006/relationships/slide" Target="/ppt/slides/slide2.xml" Id="Rc4f01b755f5141de" /><Relationship Type="http://schemas.openxmlformats.org/officeDocument/2006/relationships/slide" Target="/ppt/slides/slide3.xml" Id="R8851135a56f945bb" /><Relationship Type="http://schemas.openxmlformats.org/officeDocument/2006/relationships/slide" Target="/ppt/slides/slide4.xml" Id="R3b23c1a4f7ca4712" /><Relationship Type="http://schemas.openxmlformats.org/officeDocument/2006/relationships/slide" Target="/ppt/slides/slide5.xml" Id="R35fb935eb58e4a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6edbd04b2541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4df4d6e4f4708" /><Relationship Type="http://schemas.openxmlformats.org/officeDocument/2006/relationships/theme" Target="/ppt/slideMasters/theme/theme1.xml" Id="Rd7c3095a5bb648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24df4d6e4f47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086c55d8d48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1e2a9c8fc4d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0b2c2d3c140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150c3f99844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dad259e1940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 OLAV BERGSVÅG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OLAV BERGSVÅG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OLAV BERGSVÅG ble etablert [år] og holder til i Etne.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OLAV BERGSVÅG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OLAV BERGSVÅG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OLAV BERGSVÅG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Nedrehagen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5590 Etne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larsolav@bergsvag.com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bergsvag.com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970 318 615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OLAV BERGSVÅG</a:t>
            </a:r>
          </a:p>
        </p:txBody>
      </p:sp>
    </p:spTree>
  </p:cSld>
  <p:clrMapOvr>
    <a:masterClrMapping xmlns:a="http://schemas.openxmlformats.org/drawingml/2006/main"/>
  </p:clrMapOvr>
</p:sld>
</file>