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ef3d7e2f1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c6aaee74c4f0f"/>
  </p:sldMasterIdLst>
  <p:sldIdLst>
    <p:sldId xmlns:r="http://schemas.openxmlformats.org/officeDocument/2006/relationships" id="256" r:id="R81e70e32e9f943e9"/>
    <p:sldId xmlns:r="http://schemas.openxmlformats.org/officeDocument/2006/relationships" id="257" r:id="R94aeb3ec1c9944db"/>
    <p:sldId xmlns:r="http://schemas.openxmlformats.org/officeDocument/2006/relationships" id="258" r:id="R5dad671e72f54959"/>
    <p:sldId xmlns:r="http://schemas.openxmlformats.org/officeDocument/2006/relationships" id="259" r:id="Ra25b122984bd47b0"/>
    <p:sldId xmlns:r="http://schemas.openxmlformats.org/officeDocument/2006/relationships" id="260" r:id="R97f1e5dc821c4f4d"/>
    <p:sldId xmlns:r="http://schemas.openxmlformats.org/officeDocument/2006/relationships" id="261" r:id="Rffa162fcfc34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c6aaee74c4f0f" /><Relationship Type="http://schemas.openxmlformats.org/officeDocument/2006/relationships/slide" Target="/ppt/slides/slide1.xml" Id="R81e70e32e9f943e9" /><Relationship Type="http://schemas.openxmlformats.org/officeDocument/2006/relationships/slide" Target="/ppt/slides/slide2.xml" Id="R94aeb3ec1c9944db" /><Relationship Type="http://schemas.openxmlformats.org/officeDocument/2006/relationships/slide" Target="/ppt/slides/slide3.xml" Id="R5dad671e72f54959" /><Relationship Type="http://schemas.openxmlformats.org/officeDocument/2006/relationships/slide" Target="/ppt/slides/slide4.xml" Id="Ra25b122984bd47b0" /><Relationship Type="http://schemas.openxmlformats.org/officeDocument/2006/relationships/slide" Target="/ppt/slides/slide5.xml" Id="R97f1e5dc821c4f4d" /><Relationship Type="http://schemas.openxmlformats.org/officeDocument/2006/relationships/slide" Target="/ppt/slides/slide6.xml" Id="Rffa162fcfc34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c7ea20ffa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87a1387a842a5" /><Relationship Type="http://schemas.openxmlformats.org/officeDocument/2006/relationships/theme" Target="/ppt/slideMasters/theme/theme1.xml" Id="R1eb55dc5371f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87a1387a8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5bdd0dc3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6472fc2f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2f945098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350b2250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d7ca3341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80b323e2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BØRRE OLSEN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Brevigveien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970 320 334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