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f861870de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f677e5a4245c2"/>
  </p:sldMasterIdLst>
  <p:sldIdLst>
    <p:sldId xmlns:r="http://schemas.openxmlformats.org/officeDocument/2006/relationships" id="256" r:id="R944dcde9ee924984"/>
    <p:sldId xmlns:r="http://schemas.openxmlformats.org/officeDocument/2006/relationships" id="257" r:id="R2ac99ef6260546b9"/>
    <p:sldId xmlns:r="http://schemas.openxmlformats.org/officeDocument/2006/relationships" id="258" r:id="Rb7999e08f2554cf9"/>
    <p:sldId xmlns:r="http://schemas.openxmlformats.org/officeDocument/2006/relationships" id="259" r:id="Re5c89d4f73654ac3"/>
    <p:sldId xmlns:r="http://schemas.openxmlformats.org/officeDocument/2006/relationships" id="260" r:id="R7ed5235c9ae84c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f677e5a4245c2" /><Relationship Type="http://schemas.openxmlformats.org/officeDocument/2006/relationships/slide" Target="/ppt/slides/slide1.xml" Id="R944dcde9ee924984" /><Relationship Type="http://schemas.openxmlformats.org/officeDocument/2006/relationships/slide" Target="/ppt/slides/slide2.xml" Id="R2ac99ef6260546b9" /><Relationship Type="http://schemas.openxmlformats.org/officeDocument/2006/relationships/slide" Target="/ppt/slides/slide3.xml" Id="Rb7999e08f2554cf9" /><Relationship Type="http://schemas.openxmlformats.org/officeDocument/2006/relationships/slide" Target="/ppt/slides/slide4.xml" Id="Re5c89d4f73654ac3" /><Relationship Type="http://schemas.openxmlformats.org/officeDocument/2006/relationships/slide" Target="/ppt/slides/slide5.xml" Id="R7ed5235c9ae84c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21839c09a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f6cf925374b60" /><Relationship Type="http://schemas.openxmlformats.org/officeDocument/2006/relationships/theme" Target="/ppt/slideMasters/theme/theme1.xml" Id="R72cc2e131202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f6cf92537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14955bb0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8e6345303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5bf15615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4ed4c509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761ff401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BØRRE OLSEN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OLSEN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Brevigveien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970 320 334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BØRRE OLSEN</a:t>
            </a:r>
          </a:p>
        </p:txBody>
      </p:sp>
    </p:spTree>
  </p:cSld>
  <p:clrMapOvr>
    <a:masterClrMapping xmlns:a="http://schemas.openxmlformats.org/drawingml/2006/main"/>
  </p:clrMapOvr>
</p:sld>
</file>