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b062ba29b14c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c44486e31b4b10"/>
  </p:sldMasterIdLst>
  <p:sldIdLst>
    <p:sldId xmlns:r="http://schemas.openxmlformats.org/officeDocument/2006/relationships" id="256" r:id="R0def0b7ff1e34026"/>
    <p:sldId xmlns:r="http://schemas.openxmlformats.org/officeDocument/2006/relationships" id="257" r:id="Rf4bef8e951694de9"/>
    <p:sldId xmlns:r="http://schemas.openxmlformats.org/officeDocument/2006/relationships" id="258" r:id="Rde4e6341371c4df6"/>
    <p:sldId xmlns:r="http://schemas.openxmlformats.org/officeDocument/2006/relationships" id="259" r:id="R7a1c92c03de1466c"/>
    <p:sldId xmlns:r="http://schemas.openxmlformats.org/officeDocument/2006/relationships" id="260" r:id="Ra61153e9bb4040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44486e31b4b10" /><Relationship Type="http://schemas.openxmlformats.org/officeDocument/2006/relationships/slide" Target="/ppt/slides/slide1.xml" Id="R0def0b7ff1e34026" /><Relationship Type="http://schemas.openxmlformats.org/officeDocument/2006/relationships/slide" Target="/ppt/slides/slide2.xml" Id="Rf4bef8e951694de9" /><Relationship Type="http://schemas.openxmlformats.org/officeDocument/2006/relationships/slide" Target="/ppt/slides/slide3.xml" Id="Rde4e6341371c4df6" /><Relationship Type="http://schemas.openxmlformats.org/officeDocument/2006/relationships/slide" Target="/ppt/slides/slide4.xml" Id="R7a1c92c03de1466c" /><Relationship Type="http://schemas.openxmlformats.org/officeDocument/2006/relationships/slide" Target="/ppt/slides/slide5.xml" Id="Ra61153e9bb4040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7c30d8d6642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6977ba735493f" /><Relationship Type="http://schemas.openxmlformats.org/officeDocument/2006/relationships/theme" Target="/ppt/slideMasters/theme/theme1.xml" Id="Reaa9b4d1202444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a6977ba73549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04ca8321441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45351f9e349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8f8d1f3cb47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525cf21b244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79c7c658748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NOVAK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NOVAK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NOVAK ble etablert [år] og holder til i Båstad.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NOVAK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NOVAK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NOVAK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Åshagen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1866 Båstad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69828308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970 322 442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NOVAK</a:t>
            </a:r>
          </a:p>
        </p:txBody>
      </p:sp>
    </p:spTree>
  </p:cSld>
  <p:clrMapOvr>
    <a:masterClrMapping xmlns:a="http://schemas.openxmlformats.org/drawingml/2006/main"/>
  </p:clrMapOvr>
</p:sld>
</file>