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3f52417f40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13c1a6b5847a6"/>
  </p:sldMasterIdLst>
  <p:sldIdLst>
    <p:sldId xmlns:r="http://schemas.openxmlformats.org/officeDocument/2006/relationships" id="256" r:id="R0fead46483db4c6f"/>
    <p:sldId xmlns:r="http://schemas.openxmlformats.org/officeDocument/2006/relationships" id="257" r:id="R4171a49dfd4e4d37"/>
    <p:sldId xmlns:r="http://schemas.openxmlformats.org/officeDocument/2006/relationships" id="258" r:id="Rcf7dbc7b50ac478f"/>
    <p:sldId xmlns:r="http://schemas.openxmlformats.org/officeDocument/2006/relationships" id="259" r:id="R10aa52ae3e154d97"/>
    <p:sldId xmlns:r="http://schemas.openxmlformats.org/officeDocument/2006/relationships" id="260" r:id="Re1b0774d1168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13c1a6b5847a6" /><Relationship Type="http://schemas.openxmlformats.org/officeDocument/2006/relationships/slide" Target="/ppt/slides/slide1.xml" Id="R0fead46483db4c6f" /><Relationship Type="http://schemas.openxmlformats.org/officeDocument/2006/relationships/slide" Target="/ppt/slides/slide2.xml" Id="R4171a49dfd4e4d37" /><Relationship Type="http://schemas.openxmlformats.org/officeDocument/2006/relationships/slide" Target="/ppt/slides/slide3.xml" Id="Rcf7dbc7b50ac478f" /><Relationship Type="http://schemas.openxmlformats.org/officeDocument/2006/relationships/slide" Target="/ppt/slides/slide4.xml" Id="R10aa52ae3e154d97" /><Relationship Type="http://schemas.openxmlformats.org/officeDocument/2006/relationships/slide" Target="/ppt/slides/slide5.xml" Id="Re1b0774d1168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c3d5ab2a04c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59536f4994390" /><Relationship Type="http://schemas.openxmlformats.org/officeDocument/2006/relationships/theme" Target="/ppt/slideMasters/theme/theme1.xml" Id="Rdaf2f6208f5b4c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59536f49943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9193dde9b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12e676eeb49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5d5f55265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b6dab2d9c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d226bceed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JR FREY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JR FREY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JR FREY ble etablert [år] og holder til i Frei.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JR FREY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JR FREY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JR FREY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Rastarkalvvegen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6524 Frei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52 86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970 326 170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JR FREY</a:t>
            </a:r>
          </a:p>
        </p:txBody>
      </p:sp>
    </p:spTree>
  </p:cSld>
  <p:clrMapOvr>
    <a:masterClrMapping xmlns:a="http://schemas.openxmlformats.org/drawingml/2006/main"/>
  </p:clrMapOvr>
</p:sld>
</file>