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d4fcaafff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e59f061ae4ef4"/>
  </p:sldMasterIdLst>
  <p:sldIdLst>
    <p:sldId xmlns:r="http://schemas.openxmlformats.org/officeDocument/2006/relationships" id="256" r:id="Rb34698155eb7418a"/>
    <p:sldId xmlns:r="http://schemas.openxmlformats.org/officeDocument/2006/relationships" id="257" r:id="R280b6b525cf44fbf"/>
    <p:sldId xmlns:r="http://schemas.openxmlformats.org/officeDocument/2006/relationships" id="258" r:id="R8c26cfaf0b6c4e7a"/>
    <p:sldId xmlns:r="http://schemas.openxmlformats.org/officeDocument/2006/relationships" id="259" r:id="R7c3d44d2e68d4c11"/>
    <p:sldId xmlns:r="http://schemas.openxmlformats.org/officeDocument/2006/relationships" id="260" r:id="Rdb7ea8de2d85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e59f061ae4ef4" /><Relationship Type="http://schemas.openxmlformats.org/officeDocument/2006/relationships/slide" Target="/ppt/slides/slide1.xml" Id="Rb34698155eb7418a" /><Relationship Type="http://schemas.openxmlformats.org/officeDocument/2006/relationships/slide" Target="/ppt/slides/slide2.xml" Id="R280b6b525cf44fbf" /><Relationship Type="http://schemas.openxmlformats.org/officeDocument/2006/relationships/slide" Target="/ppt/slides/slide3.xml" Id="R8c26cfaf0b6c4e7a" /><Relationship Type="http://schemas.openxmlformats.org/officeDocument/2006/relationships/slide" Target="/ppt/slides/slide4.xml" Id="R7c3d44d2e68d4c11" /><Relationship Type="http://schemas.openxmlformats.org/officeDocument/2006/relationships/slide" Target="/ppt/slides/slide5.xml" Id="Rdb7ea8de2d85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6a26dc6bf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8c4b3b114c8f" /><Relationship Type="http://schemas.openxmlformats.org/officeDocument/2006/relationships/theme" Target="/ppt/slideMasters/theme/theme1.xml" Id="Rfcc507ee39b7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58c4b3b11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bb52c853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af587b1f5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2494bc5f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bf247c0f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b745b3c8e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HARRY 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HARRY 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HARRY A ble etablert [år] og holder til i Utskarpen.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HARRY 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HARRY 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HARRY 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Flostrandveien 494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8725 Utskarpen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32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harvni@online.no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www.dynamittharry.no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970 337 954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HARRY A</a:t>
            </a:r>
          </a:p>
        </p:txBody>
      </p:sp>
    </p:spTree>
  </p:cSld>
  <p:clrMapOvr>
    <a:masterClrMapping xmlns:a="http://schemas.openxmlformats.org/drawingml/2006/main"/>
  </p:clrMapOvr>
</p:sld>
</file>