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232aa9de6c42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c8e57029be4303"/>
  </p:sldMasterIdLst>
  <p:sldIdLst>
    <p:sldId xmlns:r="http://schemas.openxmlformats.org/officeDocument/2006/relationships" id="256" r:id="R2868297a39f44a30"/>
    <p:sldId xmlns:r="http://schemas.openxmlformats.org/officeDocument/2006/relationships" id="257" r:id="R0923c639e0c84769"/>
    <p:sldId xmlns:r="http://schemas.openxmlformats.org/officeDocument/2006/relationships" id="258" r:id="R6b0be2bd2ad243de"/>
    <p:sldId xmlns:r="http://schemas.openxmlformats.org/officeDocument/2006/relationships" id="259" r:id="R122a5900ca3c42c9"/>
    <p:sldId xmlns:r="http://schemas.openxmlformats.org/officeDocument/2006/relationships" id="260" r:id="R6085e6cba75540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c8e57029be4303" /><Relationship Type="http://schemas.openxmlformats.org/officeDocument/2006/relationships/slide" Target="/ppt/slides/slide1.xml" Id="R2868297a39f44a30" /><Relationship Type="http://schemas.openxmlformats.org/officeDocument/2006/relationships/slide" Target="/ppt/slides/slide2.xml" Id="R0923c639e0c84769" /><Relationship Type="http://schemas.openxmlformats.org/officeDocument/2006/relationships/slide" Target="/ppt/slides/slide3.xml" Id="R6b0be2bd2ad243de" /><Relationship Type="http://schemas.openxmlformats.org/officeDocument/2006/relationships/slide" Target="/ppt/slides/slide4.xml" Id="R122a5900ca3c42c9" /><Relationship Type="http://schemas.openxmlformats.org/officeDocument/2006/relationships/slide" Target="/ppt/slides/slide5.xml" Id="R6085e6cba75540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ebbbd3e4c142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69a0cd8da44eb" /><Relationship Type="http://schemas.openxmlformats.org/officeDocument/2006/relationships/theme" Target="/ppt/slideMasters/theme/theme1.xml" Id="R2b34e8e426ae43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169a0cd8da44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67f7b187741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6c1864a5749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2a8bda8594d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4a3af69834c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53405f19e48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ARVE SKREDE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SKREDE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SKREDE ble etablert [år] og holder til i Hopland.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SKREDE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SKREDE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SKREDE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Skredevegen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6796 Hopland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87 23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970 339 140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SKREDE</a:t>
            </a:r>
          </a:p>
        </p:txBody>
      </p:sp>
    </p:spTree>
  </p:cSld>
  <p:clrMapOvr>
    <a:masterClrMapping xmlns:a="http://schemas.openxmlformats.org/drawingml/2006/main"/>
  </p:clrMapOvr>
</p:sld>
</file>