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bae912609c48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a6e5a3fb0d47b9"/>
  </p:sldMasterIdLst>
  <p:sldIdLst>
    <p:sldId xmlns:r="http://schemas.openxmlformats.org/officeDocument/2006/relationships" id="256" r:id="Rec25f6718c0c458f"/>
    <p:sldId xmlns:r="http://schemas.openxmlformats.org/officeDocument/2006/relationships" id="257" r:id="Rf652348109dc4767"/>
    <p:sldId xmlns:r="http://schemas.openxmlformats.org/officeDocument/2006/relationships" id="258" r:id="Re09a925edf1641cb"/>
    <p:sldId xmlns:r="http://schemas.openxmlformats.org/officeDocument/2006/relationships" id="259" r:id="R92e98c6d11af4979"/>
    <p:sldId xmlns:r="http://schemas.openxmlformats.org/officeDocument/2006/relationships" id="260" r:id="R019e05fe7e464a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6e5a3fb0d47b9" /><Relationship Type="http://schemas.openxmlformats.org/officeDocument/2006/relationships/slide" Target="/ppt/slides/slide1.xml" Id="Rec25f6718c0c458f" /><Relationship Type="http://schemas.openxmlformats.org/officeDocument/2006/relationships/slide" Target="/ppt/slides/slide2.xml" Id="Rf652348109dc4767" /><Relationship Type="http://schemas.openxmlformats.org/officeDocument/2006/relationships/slide" Target="/ppt/slides/slide3.xml" Id="Re09a925edf1641cb" /><Relationship Type="http://schemas.openxmlformats.org/officeDocument/2006/relationships/slide" Target="/ppt/slides/slide4.xml" Id="R92e98c6d11af4979" /><Relationship Type="http://schemas.openxmlformats.org/officeDocument/2006/relationships/slide" Target="/ppt/slides/slide5.xml" Id="R019e05fe7e464a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3d45eecea749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391fc3cc048af" /><Relationship Type="http://schemas.openxmlformats.org/officeDocument/2006/relationships/theme" Target="/ppt/slideMasters/theme/theme1.xml" Id="R1b9db156d56b43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6391fc3cc048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e4a925b1248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5020fc06545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cb2a3d35149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9e43bc40546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45a0a129f4f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VÅRLID VEGARD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VÅRLID VEGARD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VÅRLID VEGARD ble etablert [år] og holder til i Hommersåk.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VÅRLID VEGARD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VÅRLID VEGARD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VÅRLID VEGARD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Kleivadalveien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4311 Hommersåk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970 346 082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VÅRLID VEGARD</a:t>
            </a:r>
          </a:p>
        </p:txBody>
      </p:sp>
    </p:spTree>
  </p:cSld>
  <p:clrMapOvr>
    <a:masterClrMapping xmlns:a="http://schemas.openxmlformats.org/drawingml/2006/main"/>
  </p:clrMapOvr>
</p:sld>
</file>