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b4ef4f339b4f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ff35d12b844d3"/>
  </p:sldMasterIdLst>
  <p:sldIdLst>
    <p:sldId xmlns:r="http://schemas.openxmlformats.org/officeDocument/2006/relationships" id="256" r:id="Ra5e85dc0a448457e"/>
    <p:sldId xmlns:r="http://schemas.openxmlformats.org/officeDocument/2006/relationships" id="257" r:id="Rd8ad00223030452e"/>
    <p:sldId xmlns:r="http://schemas.openxmlformats.org/officeDocument/2006/relationships" id="258" r:id="R119d086d31a64a49"/>
    <p:sldId xmlns:r="http://schemas.openxmlformats.org/officeDocument/2006/relationships" id="259" r:id="Rfb0d3aa8a6504b74"/>
    <p:sldId xmlns:r="http://schemas.openxmlformats.org/officeDocument/2006/relationships" id="260" r:id="R7a38167f8f44425b"/>
    <p:sldId xmlns:r="http://schemas.openxmlformats.org/officeDocument/2006/relationships" id="261" r:id="R093aae8d7359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ff35d12b844d3" /><Relationship Type="http://schemas.openxmlformats.org/officeDocument/2006/relationships/slide" Target="/ppt/slides/slide1.xml" Id="Ra5e85dc0a448457e" /><Relationship Type="http://schemas.openxmlformats.org/officeDocument/2006/relationships/slide" Target="/ppt/slides/slide2.xml" Id="Rd8ad00223030452e" /><Relationship Type="http://schemas.openxmlformats.org/officeDocument/2006/relationships/slide" Target="/ppt/slides/slide3.xml" Id="R119d086d31a64a49" /><Relationship Type="http://schemas.openxmlformats.org/officeDocument/2006/relationships/slide" Target="/ppt/slides/slide4.xml" Id="Rfb0d3aa8a6504b74" /><Relationship Type="http://schemas.openxmlformats.org/officeDocument/2006/relationships/slide" Target="/ppt/slides/slide5.xml" Id="R7a38167f8f44425b" /><Relationship Type="http://schemas.openxmlformats.org/officeDocument/2006/relationships/slide" Target="/ppt/slides/slide6.xml" Id="R093aae8d7359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2752a9b086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079488df34656" /><Relationship Type="http://schemas.openxmlformats.org/officeDocument/2006/relationships/theme" Target="/ppt/slideMasters/theme/theme1.xml" Id="Rddd44b4b16bd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5079488df3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20b09d2d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011c78fab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0808cefdb40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37548d67548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41cdc076a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82a47c43245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 JARLE ARKITEKT MNAL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5745 Aurland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ark.jsand@icloud.com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www.sandvikarkitekt.no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970 348 581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 JARLE ARKITEKT MNAL</a:t>
            </a:r>
          </a:p>
        </p:txBody>
      </p:sp>
    </p:spTree>
  </p:cSld>
  <p:clrMapOvr>
    <a:masterClrMapping xmlns:a="http://schemas.openxmlformats.org/drawingml/2006/main"/>
  </p:clrMapOvr>
</p:sld>
</file>