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280b248f6843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673408702e4452"/>
  </p:sldMasterIdLst>
  <p:sldIdLst>
    <p:sldId xmlns:r="http://schemas.openxmlformats.org/officeDocument/2006/relationships" id="256" r:id="R13878d774cfd4b68"/>
    <p:sldId xmlns:r="http://schemas.openxmlformats.org/officeDocument/2006/relationships" id="257" r:id="Rcf2a9a658ec8443e"/>
    <p:sldId xmlns:r="http://schemas.openxmlformats.org/officeDocument/2006/relationships" id="258" r:id="R308963eb057246be"/>
    <p:sldId xmlns:r="http://schemas.openxmlformats.org/officeDocument/2006/relationships" id="259" r:id="R78cb0482166b47bc"/>
    <p:sldId xmlns:r="http://schemas.openxmlformats.org/officeDocument/2006/relationships" id="260" r:id="Ra0a465e203c348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673408702e4452" /><Relationship Type="http://schemas.openxmlformats.org/officeDocument/2006/relationships/slide" Target="/ppt/slides/slide1.xml" Id="R13878d774cfd4b68" /><Relationship Type="http://schemas.openxmlformats.org/officeDocument/2006/relationships/slide" Target="/ppt/slides/slide2.xml" Id="Rcf2a9a658ec8443e" /><Relationship Type="http://schemas.openxmlformats.org/officeDocument/2006/relationships/slide" Target="/ppt/slides/slide3.xml" Id="R308963eb057246be" /><Relationship Type="http://schemas.openxmlformats.org/officeDocument/2006/relationships/slide" Target="/ppt/slides/slide4.xml" Id="R78cb0482166b47bc" /><Relationship Type="http://schemas.openxmlformats.org/officeDocument/2006/relationships/slide" Target="/ppt/slides/slide5.xml" Id="Ra0a465e203c348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5f17ffaeb340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74420a9fd4637" /><Relationship Type="http://schemas.openxmlformats.org/officeDocument/2006/relationships/theme" Target="/ppt/slideMasters/theme/theme1.xml" Id="R731c8bca843c41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774420a9fd46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50c6c8c774a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0d9179e4844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a94e7bdc947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b9cd869e648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01e1b370d47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SANDVIK JARLE ARKITEKT MNAL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 JARLE ARKITEKT MNAL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 JARLE ARKITEKT MNAL ble etablert [år] og holder til i Aurland.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 JARLE ARKITEKT MNAL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 JARLE ARKITEKT MNAL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 JARLE ARKITEKT MNAL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5745 Aurland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ark.jsand@icloud.com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www.sandvikarkitekt.no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970 348 581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 JARLE ARKITEKT MNAL</a:t>
            </a:r>
          </a:p>
        </p:txBody>
      </p:sp>
    </p:spTree>
  </p:cSld>
  <p:clrMapOvr>
    <a:masterClrMapping xmlns:a="http://schemas.openxmlformats.org/drawingml/2006/main"/>
  </p:clrMapOvr>
</p:sld>
</file>