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16d40389184f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9e66b974ec4576"/>
  </p:sldMasterIdLst>
  <p:sldIdLst>
    <p:sldId xmlns:r="http://schemas.openxmlformats.org/officeDocument/2006/relationships" id="256" r:id="Rbeb953cda7bc4beb"/>
    <p:sldId xmlns:r="http://schemas.openxmlformats.org/officeDocument/2006/relationships" id="257" r:id="R88f0018353434952"/>
    <p:sldId xmlns:r="http://schemas.openxmlformats.org/officeDocument/2006/relationships" id="258" r:id="R4adf9cb8c3d04bc3"/>
    <p:sldId xmlns:r="http://schemas.openxmlformats.org/officeDocument/2006/relationships" id="259" r:id="R22dea1138c35424b"/>
    <p:sldId xmlns:r="http://schemas.openxmlformats.org/officeDocument/2006/relationships" id="260" r:id="Rf993b90b74f445cb"/>
    <p:sldId xmlns:r="http://schemas.openxmlformats.org/officeDocument/2006/relationships" id="261" r:id="Rd231543ba9d845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9e66b974ec4576" /><Relationship Type="http://schemas.openxmlformats.org/officeDocument/2006/relationships/slide" Target="/ppt/slides/slide1.xml" Id="Rbeb953cda7bc4beb" /><Relationship Type="http://schemas.openxmlformats.org/officeDocument/2006/relationships/slide" Target="/ppt/slides/slide2.xml" Id="R88f0018353434952" /><Relationship Type="http://schemas.openxmlformats.org/officeDocument/2006/relationships/slide" Target="/ppt/slides/slide3.xml" Id="R4adf9cb8c3d04bc3" /><Relationship Type="http://schemas.openxmlformats.org/officeDocument/2006/relationships/slide" Target="/ppt/slides/slide4.xml" Id="R22dea1138c35424b" /><Relationship Type="http://schemas.openxmlformats.org/officeDocument/2006/relationships/slide" Target="/ppt/slides/slide5.xml" Id="Rf993b90b74f445cb" /><Relationship Type="http://schemas.openxmlformats.org/officeDocument/2006/relationships/slide" Target="/ppt/slides/slide6.xml" Id="Rd231543ba9d845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b9892bdd1d4a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9a23806d44375" /><Relationship Type="http://schemas.openxmlformats.org/officeDocument/2006/relationships/theme" Target="/ppt/slideMasters/theme/theme1.xml" Id="R61b41f59a8094c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b9a23806d443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6730efa5245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90035469d42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b29b78e7641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3d6fcfc3940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ac9f6576e4f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f675c6a4244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SPIR - PROFESJONSFORBUNDET FOR PRESTER, DIAKONER, KATEKETER OG PEDAGOGER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 - PROFESJONSFORBUNDET FOR PRESTER, DIAKONER, KATEKETER OG PEDAGOGER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18 728 815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−2 049 665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25 080 450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27 717 697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970 349 820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