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ccc7f14a1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06532567cd4687"/>
  </p:sldMasterIdLst>
  <p:sldIdLst>
    <p:sldId xmlns:r="http://schemas.openxmlformats.org/officeDocument/2006/relationships" id="256" r:id="R670f7762f6724b48"/>
    <p:sldId xmlns:r="http://schemas.openxmlformats.org/officeDocument/2006/relationships" id="257" r:id="R3d49763880b44039"/>
    <p:sldId xmlns:r="http://schemas.openxmlformats.org/officeDocument/2006/relationships" id="258" r:id="R81bc797d37194154"/>
    <p:sldId xmlns:r="http://schemas.openxmlformats.org/officeDocument/2006/relationships" id="259" r:id="R938d315be29a427e"/>
    <p:sldId xmlns:r="http://schemas.openxmlformats.org/officeDocument/2006/relationships" id="260" r:id="Rdff0ee2fd6bf4a54"/>
    <p:sldId xmlns:r="http://schemas.openxmlformats.org/officeDocument/2006/relationships" id="261" r:id="R2c2642dcc0d2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6532567cd4687" /><Relationship Type="http://schemas.openxmlformats.org/officeDocument/2006/relationships/slide" Target="/ppt/slides/slide1.xml" Id="R670f7762f6724b48" /><Relationship Type="http://schemas.openxmlformats.org/officeDocument/2006/relationships/slide" Target="/ppt/slides/slide2.xml" Id="R3d49763880b44039" /><Relationship Type="http://schemas.openxmlformats.org/officeDocument/2006/relationships/slide" Target="/ppt/slides/slide3.xml" Id="R81bc797d37194154" /><Relationship Type="http://schemas.openxmlformats.org/officeDocument/2006/relationships/slide" Target="/ppt/slides/slide4.xml" Id="R938d315be29a427e" /><Relationship Type="http://schemas.openxmlformats.org/officeDocument/2006/relationships/slide" Target="/ppt/slides/slide5.xml" Id="Rdff0ee2fd6bf4a54" /><Relationship Type="http://schemas.openxmlformats.org/officeDocument/2006/relationships/slide" Target="/ppt/slides/slide6.xml" Id="R2c2642dcc0d2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f8bc03403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61a1fb6a34c2d" /><Relationship Type="http://schemas.openxmlformats.org/officeDocument/2006/relationships/theme" Target="/ppt/slideMasters/theme/theme1.xml" Id="R56f0bf1b0a38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61a1fb6a3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486dcaf1d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58bfceb7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02aec6e4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55baaa0aa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74ab7b522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fffd4256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 REGION ØST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REGION ØST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8 702 971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19 528 276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21 094 145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Staffeldts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60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region.ost@normisjon.no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www.normisjonost.no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970 353 739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