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447088836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208904ea144f9"/>
  </p:sldMasterIdLst>
  <p:sldIdLst>
    <p:sldId xmlns:r="http://schemas.openxmlformats.org/officeDocument/2006/relationships" id="256" r:id="R838a3da283c345b0"/>
    <p:sldId xmlns:r="http://schemas.openxmlformats.org/officeDocument/2006/relationships" id="257" r:id="Re2bae12fe2964ff3"/>
    <p:sldId xmlns:r="http://schemas.openxmlformats.org/officeDocument/2006/relationships" id="258" r:id="R32bef164163e4d44"/>
    <p:sldId xmlns:r="http://schemas.openxmlformats.org/officeDocument/2006/relationships" id="259" r:id="R0434ea194a004b6b"/>
    <p:sldId xmlns:r="http://schemas.openxmlformats.org/officeDocument/2006/relationships" id="260" r:id="R46122bcfe2ce4e72"/>
    <p:sldId xmlns:r="http://schemas.openxmlformats.org/officeDocument/2006/relationships" id="261" r:id="R9caa12b7d1ec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208904ea144f9" /><Relationship Type="http://schemas.openxmlformats.org/officeDocument/2006/relationships/slide" Target="/ppt/slides/slide1.xml" Id="R838a3da283c345b0" /><Relationship Type="http://schemas.openxmlformats.org/officeDocument/2006/relationships/slide" Target="/ppt/slides/slide2.xml" Id="Re2bae12fe2964ff3" /><Relationship Type="http://schemas.openxmlformats.org/officeDocument/2006/relationships/slide" Target="/ppt/slides/slide3.xml" Id="R32bef164163e4d44" /><Relationship Type="http://schemas.openxmlformats.org/officeDocument/2006/relationships/slide" Target="/ppt/slides/slide4.xml" Id="R0434ea194a004b6b" /><Relationship Type="http://schemas.openxmlformats.org/officeDocument/2006/relationships/slide" Target="/ppt/slides/slide5.xml" Id="R46122bcfe2ce4e72" /><Relationship Type="http://schemas.openxmlformats.org/officeDocument/2006/relationships/slide" Target="/ppt/slides/slide6.xml" Id="R9caa12b7d1ec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caecda1ea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71d53abc40d7" /><Relationship Type="http://schemas.openxmlformats.org/officeDocument/2006/relationships/theme" Target="/ppt/slideMasters/theme/theme1.xml" Id="R0f30cd507ebd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871d53abc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21f02f58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ee412d4c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6a734994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a8a23306e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5c2c51afb41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673c02bc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KRISTIAN OPPEDAL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KRISTIAN OPPEDAL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KRISTIAN OPPEDAL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KRISTIAN OPPEDAL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KRISTIAN OPPEDAL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KRISTIAN OPPEDAL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Haugene, Foldvikveien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19 54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970 357 947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KRISTIAN OPPEDAL</a:t>
            </a:r>
          </a:p>
        </p:txBody>
      </p:sp>
    </p:spTree>
  </p:cSld>
  <p:clrMapOvr>
    <a:masterClrMapping xmlns:a="http://schemas.openxmlformats.org/drawingml/2006/main"/>
  </p:clrMapOvr>
</p:sld>
</file>