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4cb486bedf41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f7315508d4651"/>
  </p:sldMasterIdLst>
  <p:sldIdLst>
    <p:sldId xmlns:r="http://schemas.openxmlformats.org/officeDocument/2006/relationships" id="256" r:id="Rbf7178b2e6794427"/>
    <p:sldId xmlns:r="http://schemas.openxmlformats.org/officeDocument/2006/relationships" id="257" r:id="Rf20670d3624a46c8"/>
    <p:sldId xmlns:r="http://schemas.openxmlformats.org/officeDocument/2006/relationships" id="258" r:id="Rf7335a38397d4bc6"/>
    <p:sldId xmlns:r="http://schemas.openxmlformats.org/officeDocument/2006/relationships" id="259" r:id="R3a0017f6e3a74733"/>
    <p:sldId xmlns:r="http://schemas.openxmlformats.org/officeDocument/2006/relationships" id="260" r:id="R19385ffb5f1d4c10"/>
    <p:sldId xmlns:r="http://schemas.openxmlformats.org/officeDocument/2006/relationships" id="261" r:id="Rd132ae58307b40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f7315508d4651" /><Relationship Type="http://schemas.openxmlformats.org/officeDocument/2006/relationships/slide" Target="/ppt/slides/slide1.xml" Id="Rbf7178b2e6794427" /><Relationship Type="http://schemas.openxmlformats.org/officeDocument/2006/relationships/slide" Target="/ppt/slides/slide2.xml" Id="Rf20670d3624a46c8" /><Relationship Type="http://schemas.openxmlformats.org/officeDocument/2006/relationships/slide" Target="/ppt/slides/slide3.xml" Id="Rf7335a38397d4bc6" /><Relationship Type="http://schemas.openxmlformats.org/officeDocument/2006/relationships/slide" Target="/ppt/slides/slide4.xml" Id="R3a0017f6e3a74733" /><Relationship Type="http://schemas.openxmlformats.org/officeDocument/2006/relationships/slide" Target="/ppt/slides/slide5.xml" Id="R19385ffb5f1d4c10" /><Relationship Type="http://schemas.openxmlformats.org/officeDocument/2006/relationships/slide" Target="/ppt/slides/slide6.xml" Id="Rd132ae58307b40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2f80ffe31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54ade084b4a01" /><Relationship Type="http://schemas.openxmlformats.org/officeDocument/2006/relationships/theme" Target="/ppt/slideMasters/theme/theme1.xml" Id="R04dfcac6953b48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54ade084b4a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5df4ab8234b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0571cf54c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5530ba7ef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d52cd211343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a820ac3a146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67ca6e6e749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LINDANGER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LINDANGER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LINDANGER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LINDANGER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LINDANGER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LINDANGER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Stokkavei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86 25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elindang@onlin.no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970 360 417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LINDANGER</a:t>
            </a:r>
          </a:p>
        </p:txBody>
      </p:sp>
    </p:spTree>
  </p:cSld>
  <p:clrMapOvr>
    <a:masterClrMapping xmlns:a="http://schemas.openxmlformats.org/drawingml/2006/main"/>
  </p:clrMapOvr>
</p:sld>
</file>