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f70ca8c0ab4e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71209127d34fac"/>
  </p:sldMasterIdLst>
  <p:sldIdLst>
    <p:sldId xmlns:r="http://schemas.openxmlformats.org/officeDocument/2006/relationships" id="256" r:id="R1e324c98d25b4f7f"/>
    <p:sldId xmlns:r="http://schemas.openxmlformats.org/officeDocument/2006/relationships" id="257" r:id="R87d1153225f246d4"/>
    <p:sldId xmlns:r="http://schemas.openxmlformats.org/officeDocument/2006/relationships" id="258" r:id="Re890c087e2e54eb8"/>
    <p:sldId xmlns:r="http://schemas.openxmlformats.org/officeDocument/2006/relationships" id="259" r:id="Ra779120fb3574bfd"/>
    <p:sldId xmlns:r="http://schemas.openxmlformats.org/officeDocument/2006/relationships" id="260" r:id="R9831be327e584e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1209127d34fac" /><Relationship Type="http://schemas.openxmlformats.org/officeDocument/2006/relationships/slide" Target="/ppt/slides/slide1.xml" Id="R1e324c98d25b4f7f" /><Relationship Type="http://schemas.openxmlformats.org/officeDocument/2006/relationships/slide" Target="/ppt/slides/slide2.xml" Id="R87d1153225f246d4" /><Relationship Type="http://schemas.openxmlformats.org/officeDocument/2006/relationships/slide" Target="/ppt/slides/slide3.xml" Id="Re890c087e2e54eb8" /><Relationship Type="http://schemas.openxmlformats.org/officeDocument/2006/relationships/slide" Target="/ppt/slides/slide4.xml" Id="Ra779120fb3574bfd" /><Relationship Type="http://schemas.openxmlformats.org/officeDocument/2006/relationships/slide" Target="/ppt/slides/slide5.xml" Id="R9831be327e584e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496b4cc7f4c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af30f30354bd8" /><Relationship Type="http://schemas.openxmlformats.org/officeDocument/2006/relationships/theme" Target="/ppt/slideMasters/theme/theme1.xml" Id="R8e0acc27786c4d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5af30f30354b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720266c7544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45e80831046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d0ecfd0b54e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a61c281e541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17a7afdad49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EINAR LINDANGER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LINDANGER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LINDANGER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LINDANGER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LINDANGER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LINDANGER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Stokkavei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86 25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elindang@onlin.no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970 360 417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LINDANGER</a:t>
            </a:r>
          </a:p>
        </p:txBody>
      </p:sp>
    </p:spTree>
  </p:cSld>
  <p:clrMapOvr>
    <a:masterClrMapping xmlns:a="http://schemas.openxmlformats.org/drawingml/2006/main"/>
  </p:clrMapOvr>
</p:sld>
</file>