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1d74a444de46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47bd6c252447b1"/>
  </p:sldMasterIdLst>
  <p:sldIdLst>
    <p:sldId xmlns:r="http://schemas.openxmlformats.org/officeDocument/2006/relationships" id="256" r:id="R455ad55fbb994f00"/>
    <p:sldId xmlns:r="http://schemas.openxmlformats.org/officeDocument/2006/relationships" id="257" r:id="R767854c4f5864c67"/>
    <p:sldId xmlns:r="http://schemas.openxmlformats.org/officeDocument/2006/relationships" id="258" r:id="Rf6679bc0ce704702"/>
    <p:sldId xmlns:r="http://schemas.openxmlformats.org/officeDocument/2006/relationships" id="259" r:id="R1cc6790b7ef94377"/>
    <p:sldId xmlns:r="http://schemas.openxmlformats.org/officeDocument/2006/relationships" id="260" r:id="R6be4e8043ad84d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47bd6c252447b1" /><Relationship Type="http://schemas.openxmlformats.org/officeDocument/2006/relationships/slide" Target="/ppt/slides/slide1.xml" Id="R455ad55fbb994f00" /><Relationship Type="http://schemas.openxmlformats.org/officeDocument/2006/relationships/slide" Target="/ppt/slides/slide2.xml" Id="R767854c4f5864c67" /><Relationship Type="http://schemas.openxmlformats.org/officeDocument/2006/relationships/slide" Target="/ppt/slides/slide3.xml" Id="Rf6679bc0ce704702" /><Relationship Type="http://schemas.openxmlformats.org/officeDocument/2006/relationships/slide" Target="/ppt/slides/slide4.xml" Id="R1cc6790b7ef94377" /><Relationship Type="http://schemas.openxmlformats.org/officeDocument/2006/relationships/slide" Target="/ppt/slides/slide5.xml" Id="R6be4e8043ad84d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f880289da24c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898154c58464f" /><Relationship Type="http://schemas.openxmlformats.org/officeDocument/2006/relationships/theme" Target="/ppt/slideMasters/theme/theme1.xml" Id="Rc8f56070b8c54a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4898154c5846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f85ba444d41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d055041354c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c4934a64b46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12f9304084f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358a2063245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ROY KENNETH BYBERG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 KENNETH BYBERG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KENNETH BYBERG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 KENNETH BYBERG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 KENNETH BYBERG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 KENNETH BYBERG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Storrvegen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970 361 030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 KENNETH BYBERG</a:t>
            </a:r>
          </a:p>
        </p:txBody>
      </p:sp>
    </p:spTree>
  </p:cSld>
  <p:clrMapOvr>
    <a:masterClrMapping xmlns:a="http://schemas.openxmlformats.org/drawingml/2006/main"/>
  </p:clrMapOvr>
</p:sld>
</file>