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d3593c258f45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8221fde34d40e6"/>
  </p:sldMasterIdLst>
  <p:sldIdLst>
    <p:sldId xmlns:r="http://schemas.openxmlformats.org/officeDocument/2006/relationships" id="256" r:id="R9af377abe18347b2"/>
    <p:sldId xmlns:r="http://schemas.openxmlformats.org/officeDocument/2006/relationships" id="257" r:id="R4dee802a90d44108"/>
    <p:sldId xmlns:r="http://schemas.openxmlformats.org/officeDocument/2006/relationships" id="258" r:id="Re4ce9ca781e346f1"/>
    <p:sldId xmlns:r="http://schemas.openxmlformats.org/officeDocument/2006/relationships" id="259" r:id="Rc5a5b4a56ab34fee"/>
    <p:sldId xmlns:r="http://schemas.openxmlformats.org/officeDocument/2006/relationships" id="260" r:id="R0da664c8280844dd"/>
    <p:sldId xmlns:r="http://schemas.openxmlformats.org/officeDocument/2006/relationships" id="261" r:id="Re2fc80d4515c41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8221fde34d40e6" /><Relationship Type="http://schemas.openxmlformats.org/officeDocument/2006/relationships/slide" Target="/ppt/slides/slide1.xml" Id="R9af377abe18347b2" /><Relationship Type="http://schemas.openxmlformats.org/officeDocument/2006/relationships/slide" Target="/ppt/slides/slide2.xml" Id="R4dee802a90d44108" /><Relationship Type="http://schemas.openxmlformats.org/officeDocument/2006/relationships/slide" Target="/ppt/slides/slide3.xml" Id="Re4ce9ca781e346f1" /><Relationship Type="http://schemas.openxmlformats.org/officeDocument/2006/relationships/slide" Target="/ppt/slides/slide4.xml" Id="Rc5a5b4a56ab34fee" /><Relationship Type="http://schemas.openxmlformats.org/officeDocument/2006/relationships/slide" Target="/ppt/slides/slide5.xml" Id="R0da664c8280844dd" /><Relationship Type="http://schemas.openxmlformats.org/officeDocument/2006/relationships/slide" Target="/ppt/slides/slide6.xml" Id="Re2fc80d4515c41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32e34f04af49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97a0e1c124f45" /><Relationship Type="http://schemas.openxmlformats.org/officeDocument/2006/relationships/theme" Target="/ppt/slideMasters/theme/theme1.xml" Id="R619a2d8d96e34e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797a0e1c124f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076e4273d40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14c6f86a74f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6360b208d4b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5671fbae740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99b2ce5e841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93973abbb4a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REGNSKAPSSERVICE V/KAI I HOMESTAD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V/KAI I HOMESTAD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REGNSKAPSSERVICE V/KAI I HOMESTAD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V/KAI I HOMESTAD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V/KAI I HOMESTAD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V/KAI I HOMESTAD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3 509 521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729 632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722 983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662 623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1 355 979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V/KAI I HOMESTAD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Markens gate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38125080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970 378 588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V/KAI I HOMESTAD</a:t>
            </a:r>
          </a:p>
        </p:txBody>
      </p:sp>
    </p:spTree>
  </p:cSld>
  <p:clrMapOvr>
    <a:masterClrMapping xmlns:a="http://schemas.openxmlformats.org/drawingml/2006/main"/>
  </p:clrMapOvr>
</p:sld>
</file>