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ab4c98fe1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1052cf303c49e3"/>
  </p:sldMasterIdLst>
  <p:sldIdLst>
    <p:sldId xmlns:r="http://schemas.openxmlformats.org/officeDocument/2006/relationships" id="256" r:id="Reec7b02bdae94628"/>
    <p:sldId xmlns:r="http://schemas.openxmlformats.org/officeDocument/2006/relationships" id="257" r:id="Re0ea83bd4b7d42fb"/>
    <p:sldId xmlns:r="http://schemas.openxmlformats.org/officeDocument/2006/relationships" id="258" r:id="R12883e176e524f64"/>
    <p:sldId xmlns:r="http://schemas.openxmlformats.org/officeDocument/2006/relationships" id="259" r:id="Re00ae0a955df4cb2"/>
    <p:sldId xmlns:r="http://schemas.openxmlformats.org/officeDocument/2006/relationships" id="260" r:id="R827359e099594cfe"/>
    <p:sldId xmlns:r="http://schemas.openxmlformats.org/officeDocument/2006/relationships" id="261" r:id="R84f35b657eec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1052cf303c49e3" /><Relationship Type="http://schemas.openxmlformats.org/officeDocument/2006/relationships/slide" Target="/ppt/slides/slide1.xml" Id="Reec7b02bdae94628" /><Relationship Type="http://schemas.openxmlformats.org/officeDocument/2006/relationships/slide" Target="/ppt/slides/slide2.xml" Id="Re0ea83bd4b7d42fb" /><Relationship Type="http://schemas.openxmlformats.org/officeDocument/2006/relationships/slide" Target="/ppt/slides/slide3.xml" Id="R12883e176e524f64" /><Relationship Type="http://schemas.openxmlformats.org/officeDocument/2006/relationships/slide" Target="/ppt/slides/slide4.xml" Id="Re00ae0a955df4cb2" /><Relationship Type="http://schemas.openxmlformats.org/officeDocument/2006/relationships/slide" Target="/ppt/slides/slide5.xml" Id="R827359e099594cfe" /><Relationship Type="http://schemas.openxmlformats.org/officeDocument/2006/relationships/slide" Target="/ppt/slides/slide6.xml" Id="R84f35b657eec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4c8dbfed9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a0f0e723465f" /><Relationship Type="http://schemas.openxmlformats.org/officeDocument/2006/relationships/theme" Target="/ppt/slideMasters/theme/theme1.xml" Id="Rf3348d2459c9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ca0f0e72346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ae7ba950c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897c7a3d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e6d521f99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52b12aaf3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110571cf644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2cdf9c250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GOLTEN RØR OG MEKANISK VERKSTED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Goltavegen 278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5381 Glesvær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78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ngolten@goltenror.no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970 384 049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GOLTEN RØR OG MEKANISK VERKSTED</a:t>
            </a:r>
          </a:p>
        </p:txBody>
      </p:sp>
    </p:spTree>
  </p:cSld>
  <p:clrMapOvr>
    <a:masterClrMapping xmlns:a="http://schemas.openxmlformats.org/drawingml/2006/main"/>
  </p:clrMapOvr>
</p:sld>
</file>