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67bac3bc3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83a286e424d60"/>
  </p:sldMasterIdLst>
  <p:sldIdLst>
    <p:sldId xmlns:r="http://schemas.openxmlformats.org/officeDocument/2006/relationships" id="256" r:id="Rcbcada183a264883"/>
    <p:sldId xmlns:r="http://schemas.openxmlformats.org/officeDocument/2006/relationships" id="257" r:id="Rd5bf2283af9c422d"/>
    <p:sldId xmlns:r="http://schemas.openxmlformats.org/officeDocument/2006/relationships" id="258" r:id="R01a8eac036904bf0"/>
    <p:sldId xmlns:r="http://schemas.openxmlformats.org/officeDocument/2006/relationships" id="259" r:id="R8b124f9e55f84dcf"/>
    <p:sldId xmlns:r="http://schemas.openxmlformats.org/officeDocument/2006/relationships" id="260" r:id="R3c1b1298cfe04cdf"/>
    <p:sldId xmlns:r="http://schemas.openxmlformats.org/officeDocument/2006/relationships" id="261" r:id="R76368767d46d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83a286e424d60" /><Relationship Type="http://schemas.openxmlformats.org/officeDocument/2006/relationships/slide" Target="/ppt/slides/slide1.xml" Id="Rcbcada183a264883" /><Relationship Type="http://schemas.openxmlformats.org/officeDocument/2006/relationships/slide" Target="/ppt/slides/slide2.xml" Id="Rd5bf2283af9c422d" /><Relationship Type="http://schemas.openxmlformats.org/officeDocument/2006/relationships/slide" Target="/ppt/slides/slide3.xml" Id="R01a8eac036904bf0" /><Relationship Type="http://schemas.openxmlformats.org/officeDocument/2006/relationships/slide" Target="/ppt/slides/slide4.xml" Id="R8b124f9e55f84dcf" /><Relationship Type="http://schemas.openxmlformats.org/officeDocument/2006/relationships/slide" Target="/ppt/slides/slide5.xml" Id="R3c1b1298cfe04cdf" /><Relationship Type="http://schemas.openxmlformats.org/officeDocument/2006/relationships/slide" Target="/ppt/slides/slide6.xml" Id="R76368767d46d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de4053201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763b5871b482d" /><Relationship Type="http://schemas.openxmlformats.org/officeDocument/2006/relationships/theme" Target="/ppt/slideMasters/theme/theme1.xml" Id="Re29f8cd35084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763b5871b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d16000956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579570f4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9d2730f66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71d63a96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9ce71b18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33c36a6c7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GOLTEN RØR OG MEKANISK VERKSTED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GOLTEN RØR OG MEKANISK VERKSTED ble etablert [år] og holder til i Glesvær.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5 047 730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−397 056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1 192 919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Goltavegen 278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5381 Glesvær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78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ngolten@goltenror.no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970 384 049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