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ea3f5145b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1760ba4b3484e"/>
  </p:sldMasterIdLst>
  <p:sldIdLst>
    <p:sldId xmlns:r="http://schemas.openxmlformats.org/officeDocument/2006/relationships" id="256" r:id="R5fb99a885b554414"/>
    <p:sldId xmlns:r="http://schemas.openxmlformats.org/officeDocument/2006/relationships" id="257" r:id="Rc48041b43ed74705"/>
    <p:sldId xmlns:r="http://schemas.openxmlformats.org/officeDocument/2006/relationships" id="258" r:id="Rbe6ddc28e3d2473c"/>
    <p:sldId xmlns:r="http://schemas.openxmlformats.org/officeDocument/2006/relationships" id="259" r:id="Rb791c9b1b50b4edf"/>
    <p:sldId xmlns:r="http://schemas.openxmlformats.org/officeDocument/2006/relationships" id="260" r:id="R5ea331a95350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1760ba4b3484e" /><Relationship Type="http://schemas.openxmlformats.org/officeDocument/2006/relationships/slide" Target="/ppt/slides/slide1.xml" Id="R5fb99a885b554414" /><Relationship Type="http://schemas.openxmlformats.org/officeDocument/2006/relationships/slide" Target="/ppt/slides/slide2.xml" Id="Rc48041b43ed74705" /><Relationship Type="http://schemas.openxmlformats.org/officeDocument/2006/relationships/slide" Target="/ppt/slides/slide3.xml" Id="Rbe6ddc28e3d2473c" /><Relationship Type="http://schemas.openxmlformats.org/officeDocument/2006/relationships/slide" Target="/ppt/slides/slide4.xml" Id="Rb791c9b1b50b4edf" /><Relationship Type="http://schemas.openxmlformats.org/officeDocument/2006/relationships/slide" Target="/ppt/slides/slide5.xml" Id="R5ea331a95350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efd81e122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b84b0d9048b3" /><Relationship Type="http://schemas.openxmlformats.org/officeDocument/2006/relationships/theme" Target="/ppt/slideMasters/theme/theme1.xml" Id="R2877ab80fe1c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4b84b0d90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87c65b26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02c01ac8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142e628d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6221bdb9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90e87630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ANLEGGSTJENESTER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ANLEGGSTJENESTER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ANLEGGSTJENESTER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ANLEGGSTJENESTER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ANLEGGSTJENESTER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ANLEGGSTJENESTER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Elvadalen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48 42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roenningen@loqal.no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970 386 858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ANLEGGSTJENESTER</a:t>
            </a:r>
          </a:p>
        </p:txBody>
      </p:sp>
    </p:spTree>
  </p:cSld>
  <p:clrMapOvr>
    <a:masterClrMapping xmlns:a="http://schemas.openxmlformats.org/drawingml/2006/main"/>
  </p:clrMapOvr>
</p:sld>
</file>