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f97b14f35543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2d3fa22584f22"/>
  </p:sldMasterIdLst>
  <p:sldIdLst>
    <p:sldId xmlns:r="http://schemas.openxmlformats.org/officeDocument/2006/relationships" id="256" r:id="Ra47269ef6a984dba"/>
    <p:sldId xmlns:r="http://schemas.openxmlformats.org/officeDocument/2006/relationships" id="257" r:id="Rc9b106df52d34b96"/>
    <p:sldId xmlns:r="http://schemas.openxmlformats.org/officeDocument/2006/relationships" id="258" r:id="R1c47f2fcfd4b4299"/>
    <p:sldId xmlns:r="http://schemas.openxmlformats.org/officeDocument/2006/relationships" id="259" r:id="Re745cc05f0074731"/>
    <p:sldId xmlns:r="http://schemas.openxmlformats.org/officeDocument/2006/relationships" id="260" r:id="Rc2c2da6fe2144c1d"/>
    <p:sldId xmlns:r="http://schemas.openxmlformats.org/officeDocument/2006/relationships" id="261" r:id="R62591e3b43b44e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2d3fa22584f22" /><Relationship Type="http://schemas.openxmlformats.org/officeDocument/2006/relationships/slide" Target="/ppt/slides/slide1.xml" Id="Ra47269ef6a984dba" /><Relationship Type="http://schemas.openxmlformats.org/officeDocument/2006/relationships/slide" Target="/ppt/slides/slide2.xml" Id="Rc9b106df52d34b96" /><Relationship Type="http://schemas.openxmlformats.org/officeDocument/2006/relationships/slide" Target="/ppt/slides/slide3.xml" Id="R1c47f2fcfd4b4299" /><Relationship Type="http://schemas.openxmlformats.org/officeDocument/2006/relationships/slide" Target="/ppt/slides/slide4.xml" Id="Re745cc05f0074731" /><Relationship Type="http://schemas.openxmlformats.org/officeDocument/2006/relationships/slide" Target="/ppt/slides/slide5.xml" Id="Rc2c2da6fe2144c1d" /><Relationship Type="http://schemas.openxmlformats.org/officeDocument/2006/relationships/slide" Target="/ppt/slides/slide6.xml" Id="R62591e3b43b44e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fe9022abb4b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a3186302c452d" /><Relationship Type="http://schemas.openxmlformats.org/officeDocument/2006/relationships/theme" Target="/ppt/slideMasters/theme/theme1.xml" Id="Rb299314b192e4b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2a3186302c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5a56c2c6e45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dfcf8c75143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63c6deb434c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8155530674b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176042f0e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3a1fc41b24a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TERJE BERLANDSTVEIT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Gjønavegen 317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5640 Eikelandsosen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58 51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jtb@fusi.no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970 390 987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