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549e9e25e1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9754fd918d42d4"/>
  </p:sldMasterIdLst>
  <p:sldIdLst>
    <p:sldId xmlns:r="http://schemas.openxmlformats.org/officeDocument/2006/relationships" id="256" r:id="R3f1fcb2966d240a9"/>
    <p:sldId xmlns:r="http://schemas.openxmlformats.org/officeDocument/2006/relationships" id="257" r:id="Rdaa1e791d64d4cb7"/>
    <p:sldId xmlns:r="http://schemas.openxmlformats.org/officeDocument/2006/relationships" id="258" r:id="R33f57f51b1bd4667"/>
    <p:sldId xmlns:r="http://schemas.openxmlformats.org/officeDocument/2006/relationships" id="259" r:id="Rcdf0f851a98446a8"/>
    <p:sldId xmlns:r="http://schemas.openxmlformats.org/officeDocument/2006/relationships" id="260" r:id="R0aac6a14edef4ebf"/>
    <p:sldId xmlns:r="http://schemas.openxmlformats.org/officeDocument/2006/relationships" id="261" r:id="R6a498f24867b49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754fd918d42d4" /><Relationship Type="http://schemas.openxmlformats.org/officeDocument/2006/relationships/slide" Target="/ppt/slides/slide1.xml" Id="R3f1fcb2966d240a9" /><Relationship Type="http://schemas.openxmlformats.org/officeDocument/2006/relationships/slide" Target="/ppt/slides/slide2.xml" Id="Rdaa1e791d64d4cb7" /><Relationship Type="http://schemas.openxmlformats.org/officeDocument/2006/relationships/slide" Target="/ppt/slides/slide3.xml" Id="R33f57f51b1bd4667" /><Relationship Type="http://schemas.openxmlformats.org/officeDocument/2006/relationships/slide" Target="/ppt/slides/slide4.xml" Id="Rcdf0f851a98446a8" /><Relationship Type="http://schemas.openxmlformats.org/officeDocument/2006/relationships/slide" Target="/ppt/slides/slide5.xml" Id="R0aac6a14edef4ebf" /><Relationship Type="http://schemas.openxmlformats.org/officeDocument/2006/relationships/slide" Target="/ppt/slides/slide6.xml" Id="R6a498f24867b49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201a78cb1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31442a269412c" /><Relationship Type="http://schemas.openxmlformats.org/officeDocument/2006/relationships/theme" Target="/ppt/slideMasters/theme/theme1.xml" Id="R40e02a7bd57d46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031442a26941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41b0c618a42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e3b291cee4d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10532f24845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3f74cba4146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73f5c0d3c41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974fee349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KRISTIAN MOEN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MOEN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MOEN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MOEN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MOEN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MOEN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Bjabergveien 208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1821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970 393 641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MOEN</a:t>
            </a:r>
          </a:p>
        </p:txBody>
      </p:sp>
    </p:spTree>
  </p:cSld>
  <p:clrMapOvr>
    <a:masterClrMapping xmlns:a="http://schemas.openxmlformats.org/drawingml/2006/main"/>
  </p:clrMapOvr>
</p:sld>
</file>