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1be026fdf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bfa9eb9c448ef"/>
  </p:sldMasterIdLst>
  <p:sldIdLst>
    <p:sldId xmlns:r="http://schemas.openxmlformats.org/officeDocument/2006/relationships" id="256" r:id="R3d7e0d8c999b45cc"/>
    <p:sldId xmlns:r="http://schemas.openxmlformats.org/officeDocument/2006/relationships" id="257" r:id="R836035192a264036"/>
    <p:sldId xmlns:r="http://schemas.openxmlformats.org/officeDocument/2006/relationships" id="258" r:id="Rc4992378ad6a49af"/>
    <p:sldId xmlns:r="http://schemas.openxmlformats.org/officeDocument/2006/relationships" id="259" r:id="Ra9749ce826364699"/>
    <p:sldId xmlns:r="http://schemas.openxmlformats.org/officeDocument/2006/relationships" id="260" r:id="R2d2f0a348f55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bfa9eb9c448ef" /><Relationship Type="http://schemas.openxmlformats.org/officeDocument/2006/relationships/slide" Target="/ppt/slides/slide1.xml" Id="R3d7e0d8c999b45cc" /><Relationship Type="http://schemas.openxmlformats.org/officeDocument/2006/relationships/slide" Target="/ppt/slides/slide2.xml" Id="R836035192a264036" /><Relationship Type="http://schemas.openxmlformats.org/officeDocument/2006/relationships/slide" Target="/ppt/slides/slide3.xml" Id="Rc4992378ad6a49af" /><Relationship Type="http://schemas.openxmlformats.org/officeDocument/2006/relationships/slide" Target="/ppt/slides/slide4.xml" Id="Ra9749ce826364699" /><Relationship Type="http://schemas.openxmlformats.org/officeDocument/2006/relationships/slide" Target="/ppt/slides/slide5.xml" Id="R2d2f0a348f55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1484e535b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164426d24f7d" /><Relationship Type="http://schemas.openxmlformats.org/officeDocument/2006/relationships/theme" Target="/ppt/slideMasters/theme/theme1.xml" Id="Raefc7b236bc3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b164426d2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08b31c88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e94b64eb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ad658b55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d2306099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3de54f1d9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KRISTIAN MOEN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MOEN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Bjabergveien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970 393 641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MOEN</a:t>
            </a:r>
          </a:p>
        </p:txBody>
      </p:sp>
    </p:spTree>
  </p:cSld>
  <p:clrMapOvr>
    <a:masterClrMapping xmlns:a="http://schemas.openxmlformats.org/drawingml/2006/main"/>
  </p:clrMapOvr>
</p:sld>
</file>