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52945f4d95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2efacdf744950"/>
  </p:sldMasterIdLst>
  <p:sldIdLst>
    <p:sldId xmlns:r="http://schemas.openxmlformats.org/officeDocument/2006/relationships" id="256" r:id="Rbc2354a3a9234600"/>
    <p:sldId xmlns:r="http://schemas.openxmlformats.org/officeDocument/2006/relationships" id="257" r:id="R3fcf4d3332d64a90"/>
    <p:sldId xmlns:r="http://schemas.openxmlformats.org/officeDocument/2006/relationships" id="258" r:id="Rd99e26b777634ecc"/>
    <p:sldId xmlns:r="http://schemas.openxmlformats.org/officeDocument/2006/relationships" id="259" r:id="R262a4f24507845db"/>
    <p:sldId xmlns:r="http://schemas.openxmlformats.org/officeDocument/2006/relationships" id="260" r:id="R5e8c32c095e142ad"/>
    <p:sldId xmlns:r="http://schemas.openxmlformats.org/officeDocument/2006/relationships" id="261" r:id="R4755829ebc7d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2efacdf744950" /><Relationship Type="http://schemas.openxmlformats.org/officeDocument/2006/relationships/slide" Target="/ppt/slides/slide1.xml" Id="Rbc2354a3a9234600" /><Relationship Type="http://schemas.openxmlformats.org/officeDocument/2006/relationships/slide" Target="/ppt/slides/slide2.xml" Id="R3fcf4d3332d64a90" /><Relationship Type="http://schemas.openxmlformats.org/officeDocument/2006/relationships/slide" Target="/ppt/slides/slide3.xml" Id="Rd99e26b777634ecc" /><Relationship Type="http://schemas.openxmlformats.org/officeDocument/2006/relationships/slide" Target="/ppt/slides/slide4.xml" Id="R262a4f24507845db" /><Relationship Type="http://schemas.openxmlformats.org/officeDocument/2006/relationships/slide" Target="/ppt/slides/slide5.xml" Id="R5e8c32c095e142ad" /><Relationship Type="http://schemas.openxmlformats.org/officeDocument/2006/relationships/slide" Target="/ppt/slides/slide6.xml" Id="R4755829ebc7d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57ee503bb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5eea817a436f" /><Relationship Type="http://schemas.openxmlformats.org/officeDocument/2006/relationships/theme" Target="/ppt/slideMasters/theme/theme1.xml" Id="R5a0b928f136149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35eea817a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e147a2d0045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27c16e393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136136084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1aa3ce992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68f5a1ef6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dd0b25f96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REIEL M FAGERLID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REIEL M FAGERLID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REIEL M FAGERLID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REIEL M FAGERLID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REIEL M FAGERLID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REIEL M FAGERLID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Fagerlidvegen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6711 Bryggja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31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970 395 652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REIEL M FAGERLID</a:t>
            </a:r>
          </a:p>
        </p:txBody>
      </p:sp>
    </p:spTree>
  </p:cSld>
  <p:clrMapOvr>
    <a:masterClrMapping xmlns:a="http://schemas.openxmlformats.org/drawingml/2006/main"/>
  </p:clrMapOvr>
</p:sld>
</file>