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ba8d29235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9a00629ea40c6"/>
  </p:sldMasterIdLst>
  <p:sldIdLst>
    <p:sldId xmlns:r="http://schemas.openxmlformats.org/officeDocument/2006/relationships" id="256" r:id="Rad336ea8833a442e"/>
    <p:sldId xmlns:r="http://schemas.openxmlformats.org/officeDocument/2006/relationships" id="257" r:id="Rf4835a30eaee40d6"/>
    <p:sldId xmlns:r="http://schemas.openxmlformats.org/officeDocument/2006/relationships" id="258" r:id="R51602d0de6894bd7"/>
    <p:sldId xmlns:r="http://schemas.openxmlformats.org/officeDocument/2006/relationships" id="259" r:id="R9de8fc4ab44e4c5e"/>
    <p:sldId xmlns:r="http://schemas.openxmlformats.org/officeDocument/2006/relationships" id="260" r:id="Ra023274456fe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9a00629ea40c6" /><Relationship Type="http://schemas.openxmlformats.org/officeDocument/2006/relationships/slide" Target="/ppt/slides/slide1.xml" Id="Rad336ea8833a442e" /><Relationship Type="http://schemas.openxmlformats.org/officeDocument/2006/relationships/slide" Target="/ppt/slides/slide2.xml" Id="Rf4835a30eaee40d6" /><Relationship Type="http://schemas.openxmlformats.org/officeDocument/2006/relationships/slide" Target="/ppt/slides/slide3.xml" Id="R51602d0de6894bd7" /><Relationship Type="http://schemas.openxmlformats.org/officeDocument/2006/relationships/slide" Target="/ppt/slides/slide4.xml" Id="R9de8fc4ab44e4c5e" /><Relationship Type="http://schemas.openxmlformats.org/officeDocument/2006/relationships/slide" Target="/ppt/slides/slide5.xml" Id="Ra023274456fe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c5c0c2d07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e2d9d3fab4566" /><Relationship Type="http://schemas.openxmlformats.org/officeDocument/2006/relationships/theme" Target="/ppt/slideMasters/theme/theme1.xml" Id="R5d3bd0363eab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e2d9d3fab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77e066ed7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c7e8853746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b6fe0e4f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8a6e03c1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308a8d00f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REIEL M FAGERLID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REIEL M FAGERLID ble etablert [år] og holder til i Bryggja.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6711 Bryggja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31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