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2b36bfc88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128818c8940a6"/>
  </p:sldMasterIdLst>
  <p:sldIdLst>
    <p:sldId xmlns:r="http://schemas.openxmlformats.org/officeDocument/2006/relationships" id="256" r:id="Rbd1b0a3f409f44d4"/>
    <p:sldId xmlns:r="http://schemas.openxmlformats.org/officeDocument/2006/relationships" id="257" r:id="R3d6c8b139fcc4b76"/>
    <p:sldId xmlns:r="http://schemas.openxmlformats.org/officeDocument/2006/relationships" id="258" r:id="R77b974eafccb4a00"/>
    <p:sldId xmlns:r="http://schemas.openxmlformats.org/officeDocument/2006/relationships" id="259" r:id="Rb9fdbad792a6442b"/>
    <p:sldId xmlns:r="http://schemas.openxmlformats.org/officeDocument/2006/relationships" id="260" r:id="Rcd4304657c4b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128818c8940a6" /><Relationship Type="http://schemas.openxmlformats.org/officeDocument/2006/relationships/slide" Target="/ppt/slides/slide1.xml" Id="Rbd1b0a3f409f44d4" /><Relationship Type="http://schemas.openxmlformats.org/officeDocument/2006/relationships/slide" Target="/ppt/slides/slide2.xml" Id="R3d6c8b139fcc4b76" /><Relationship Type="http://schemas.openxmlformats.org/officeDocument/2006/relationships/slide" Target="/ppt/slides/slide3.xml" Id="R77b974eafccb4a00" /><Relationship Type="http://schemas.openxmlformats.org/officeDocument/2006/relationships/slide" Target="/ppt/slides/slide4.xml" Id="Rb9fdbad792a6442b" /><Relationship Type="http://schemas.openxmlformats.org/officeDocument/2006/relationships/slide" Target="/ppt/slides/slide5.xml" Id="Rcd4304657c4b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aa5e65798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77040fc954e67" /><Relationship Type="http://schemas.openxmlformats.org/officeDocument/2006/relationships/theme" Target="/ppt/slideMasters/theme/theme1.xml" Id="R2274a4e739be42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77040fc95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cba177aa54a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969cabf6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c65d0c6e5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0b3fa59d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12b038ef241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RAANÆS ARNE MAGNUS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RAANÆS ARNE MAGNUS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RAANÆS ARNE MAGNUS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RAANÆS ARNE MAGNUS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RAANÆS ARNE MAGNUS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RAANÆS ARNE MAGNUS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Dalefjerdingen 333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970 399 925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RAANÆS ARNE MAGNUS</a:t>
            </a:r>
          </a:p>
        </p:txBody>
      </p:sp>
    </p:spTree>
  </p:cSld>
  <p:clrMapOvr>
    <a:masterClrMapping xmlns:a="http://schemas.openxmlformats.org/drawingml/2006/main"/>
  </p:clrMapOvr>
</p:sld>
</file>