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ae96ae88d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bb86042114a5c"/>
  </p:sldMasterIdLst>
  <p:sldIdLst>
    <p:sldId xmlns:r="http://schemas.openxmlformats.org/officeDocument/2006/relationships" id="256" r:id="Rb7dfbc4cfeee46bd"/>
    <p:sldId xmlns:r="http://schemas.openxmlformats.org/officeDocument/2006/relationships" id="257" r:id="R5cac58443cb84c91"/>
    <p:sldId xmlns:r="http://schemas.openxmlformats.org/officeDocument/2006/relationships" id="258" r:id="R3f0caf1bb6d54a99"/>
    <p:sldId xmlns:r="http://schemas.openxmlformats.org/officeDocument/2006/relationships" id="259" r:id="R21716bb0db9f4f61"/>
    <p:sldId xmlns:r="http://schemas.openxmlformats.org/officeDocument/2006/relationships" id="260" r:id="Rbfe45aaa609b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bb86042114a5c" /><Relationship Type="http://schemas.openxmlformats.org/officeDocument/2006/relationships/slide" Target="/ppt/slides/slide1.xml" Id="Rb7dfbc4cfeee46bd" /><Relationship Type="http://schemas.openxmlformats.org/officeDocument/2006/relationships/slide" Target="/ppt/slides/slide2.xml" Id="R5cac58443cb84c91" /><Relationship Type="http://schemas.openxmlformats.org/officeDocument/2006/relationships/slide" Target="/ppt/slides/slide3.xml" Id="R3f0caf1bb6d54a99" /><Relationship Type="http://schemas.openxmlformats.org/officeDocument/2006/relationships/slide" Target="/ppt/slides/slide4.xml" Id="R21716bb0db9f4f61" /><Relationship Type="http://schemas.openxmlformats.org/officeDocument/2006/relationships/slide" Target="/ppt/slides/slide5.xml" Id="Rbfe45aaa609b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062f147d2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ef3235389486a" /><Relationship Type="http://schemas.openxmlformats.org/officeDocument/2006/relationships/theme" Target="/ppt/slideMasters/theme/theme1.xml" Id="Rb4102acebf56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ef3235389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6c883383f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c8d7577d1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583f8bfc2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b723d9ec9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cb349b11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 RUUD OLSEN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 RUUD OLSEN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 RUUD OLSEN ble etablert [år] og holder til i Romedal.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 RUUD OLSEN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 RUUD OLSEN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 RUUD OLSEN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Busvolgutua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2334 Romedal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58 32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kumail@frisurf.no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970 464 506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 RUUD OLSEN</a:t>
            </a:r>
          </a:p>
        </p:txBody>
      </p:sp>
    </p:spTree>
  </p:cSld>
  <p:clrMapOvr>
    <a:masterClrMapping xmlns:a="http://schemas.openxmlformats.org/drawingml/2006/main"/>
  </p:clrMapOvr>
</p:sld>
</file>