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38eae5c0a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f5d1120194b67"/>
  </p:sldMasterIdLst>
  <p:sldIdLst>
    <p:sldId xmlns:r="http://schemas.openxmlformats.org/officeDocument/2006/relationships" id="256" r:id="R49ccf2b0bb1b4533"/>
    <p:sldId xmlns:r="http://schemas.openxmlformats.org/officeDocument/2006/relationships" id="257" r:id="Re60e4d3b7e76438e"/>
    <p:sldId xmlns:r="http://schemas.openxmlformats.org/officeDocument/2006/relationships" id="258" r:id="R4b3094964e9648ea"/>
    <p:sldId xmlns:r="http://schemas.openxmlformats.org/officeDocument/2006/relationships" id="259" r:id="Ra456f8abf03f4b21"/>
    <p:sldId xmlns:r="http://schemas.openxmlformats.org/officeDocument/2006/relationships" id="260" r:id="Ra8324a9c123449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f5d1120194b67" /><Relationship Type="http://schemas.openxmlformats.org/officeDocument/2006/relationships/slide" Target="/ppt/slides/slide1.xml" Id="R49ccf2b0bb1b4533" /><Relationship Type="http://schemas.openxmlformats.org/officeDocument/2006/relationships/slide" Target="/ppt/slides/slide2.xml" Id="Re60e4d3b7e76438e" /><Relationship Type="http://schemas.openxmlformats.org/officeDocument/2006/relationships/slide" Target="/ppt/slides/slide3.xml" Id="R4b3094964e9648ea" /><Relationship Type="http://schemas.openxmlformats.org/officeDocument/2006/relationships/slide" Target="/ppt/slides/slide4.xml" Id="Ra456f8abf03f4b21" /><Relationship Type="http://schemas.openxmlformats.org/officeDocument/2006/relationships/slide" Target="/ppt/slides/slide5.xml" Id="Ra8324a9c123449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706bacc88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027f05ccc43d1" /><Relationship Type="http://schemas.openxmlformats.org/officeDocument/2006/relationships/theme" Target="/ppt/slideMasters/theme/theme1.xml" Id="Racb5d13fdd6c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027f05ccc43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705e3898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1bb484130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781040bbb44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c446d2289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6501e8b00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VIGGO SANDGRAV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SANDGRAV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VIGGO SANDGRAV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SANDGRAV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SANDGRAV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SANDGRAV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Sønnaveien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67 99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970 481 311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SANDGRAV</a:t>
            </a:r>
          </a:p>
        </p:txBody>
      </p:sp>
    </p:spTree>
  </p:cSld>
  <p:clrMapOvr>
    <a:masterClrMapping xmlns:a="http://schemas.openxmlformats.org/drawingml/2006/main"/>
  </p:clrMapOvr>
</p:sld>
</file>