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341bd3bf2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70ac956d194905"/>
  </p:sldMasterIdLst>
  <p:sldIdLst>
    <p:sldId xmlns:r="http://schemas.openxmlformats.org/officeDocument/2006/relationships" id="256" r:id="R69dbce71783949f2"/>
    <p:sldId xmlns:r="http://schemas.openxmlformats.org/officeDocument/2006/relationships" id="257" r:id="R58858aaa3d8c47e6"/>
    <p:sldId xmlns:r="http://schemas.openxmlformats.org/officeDocument/2006/relationships" id="258" r:id="R4833eda3eaf74c68"/>
    <p:sldId xmlns:r="http://schemas.openxmlformats.org/officeDocument/2006/relationships" id="259" r:id="Rd58ed26fe52f486a"/>
    <p:sldId xmlns:r="http://schemas.openxmlformats.org/officeDocument/2006/relationships" id="260" r:id="R81c309faa2594e03"/>
    <p:sldId xmlns:r="http://schemas.openxmlformats.org/officeDocument/2006/relationships" id="261" r:id="R33597a82a733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0ac956d194905" /><Relationship Type="http://schemas.openxmlformats.org/officeDocument/2006/relationships/slide" Target="/ppt/slides/slide1.xml" Id="R69dbce71783949f2" /><Relationship Type="http://schemas.openxmlformats.org/officeDocument/2006/relationships/slide" Target="/ppt/slides/slide2.xml" Id="R58858aaa3d8c47e6" /><Relationship Type="http://schemas.openxmlformats.org/officeDocument/2006/relationships/slide" Target="/ppt/slides/slide3.xml" Id="R4833eda3eaf74c68" /><Relationship Type="http://schemas.openxmlformats.org/officeDocument/2006/relationships/slide" Target="/ppt/slides/slide4.xml" Id="Rd58ed26fe52f486a" /><Relationship Type="http://schemas.openxmlformats.org/officeDocument/2006/relationships/slide" Target="/ppt/slides/slide5.xml" Id="R81c309faa2594e03" /><Relationship Type="http://schemas.openxmlformats.org/officeDocument/2006/relationships/slide" Target="/ppt/slides/slide6.xml" Id="R33597a82a733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9f6550540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bbcc8e7ea4f53" /><Relationship Type="http://schemas.openxmlformats.org/officeDocument/2006/relationships/theme" Target="/ppt/slideMasters/theme/theme1.xml" Id="Rb2f93b6fbb834c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bbcc8e7ea4f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6c990a75c4b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846749b55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4899664e943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6fd35a3e6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3c2002301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d5ce1a562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ARKON ARKITEKT OG INGENIØRKONTOR Birger Tveiten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 ARKITEKT OG INGENIØRKONTOR Birger Tveiten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 ARKITEKT OG INGENIØRKONTOR Birger Tveiten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 ARKITEKT OG INGENIØRKONTOR Birger Tveiten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 ARKITEKT OG INGENIØRKONTOR Birger Tveiten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 ARKITEKT OG INGENIØRKONTOR Birger Tveiten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Lindgaards gate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42 85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birger.tveiten@gmail.com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www.arkonarkitekt.no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970 487 832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 ARKITEKT OG INGENIØRKONTOR Birger Tveiten</a:t>
            </a:r>
          </a:p>
        </p:txBody>
      </p:sp>
    </p:spTree>
  </p:cSld>
  <p:clrMapOvr>
    <a:masterClrMapping xmlns:a="http://schemas.openxmlformats.org/drawingml/2006/main"/>
  </p:clrMapOvr>
</p:sld>
</file>