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97f610583e8422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6fd5e2a8f494232"/>
  </p:sldMasterIdLst>
  <p:sldIdLst>
    <p:sldId xmlns:r="http://schemas.openxmlformats.org/officeDocument/2006/relationships" id="256" r:id="R930f2a4c9f624d24"/>
    <p:sldId xmlns:r="http://schemas.openxmlformats.org/officeDocument/2006/relationships" id="257" r:id="R4febb65fb4d8430b"/>
    <p:sldId xmlns:r="http://schemas.openxmlformats.org/officeDocument/2006/relationships" id="258" r:id="R6e0793f7755f4d9e"/>
    <p:sldId xmlns:r="http://schemas.openxmlformats.org/officeDocument/2006/relationships" id="259" r:id="Rd40de2dd4de544c5"/>
    <p:sldId xmlns:r="http://schemas.openxmlformats.org/officeDocument/2006/relationships" id="260" r:id="R0acb0f1063694f6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fd5e2a8f494232" /><Relationship Type="http://schemas.openxmlformats.org/officeDocument/2006/relationships/slide" Target="/ppt/slides/slide1.xml" Id="R930f2a4c9f624d24" /><Relationship Type="http://schemas.openxmlformats.org/officeDocument/2006/relationships/slide" Target="/ppt/slides/slide2.xml" Id="R4febb65fb4d8430b" /><Relationship Type="http://schemas.openxmlformats.org/officeDocument/2006/relationships/slide" Target="/ppt/slides/slide3.xml" Id="R6e0793f7755f4d9e" /><Relationship Type="http://schemas.openxmlformats.org/officeDocument/2006/relationships/slide" Target="/ppt/slides/slide4.xml" Id="Rd40de2dd4de544c5" /><Relationship Type="http://schemas.openxmlformats.org/officeDocument/2006/relationships/slide" Target="/ppt/slides/slide5.xml" Id="R0acb0f1063694f6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29cbbb8c4d6409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65dfb420b64520" /><Relationship Type="http://schemas.openxmlformats.org/officeDocument/2006/relationships/theme" Target="/ppt/slideMasters/theme/theme1.xml" Id="Ra7e258c1bb91422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465dfb420b6452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8533bb6d6540d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d95be863354ee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47807f93064dc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f04483495c4bb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9f04824f7149d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BJERKREIM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BJERKREIM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BJERKREIM KOMMUNE ble etablert [år] og holder til i Vikeså.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BJERKREIM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BJERKREIM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BJERKREIM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Nesjane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4389 Vikeså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20 11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postmottak@bjerkreim.kommune.no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www.bjerkreim.kommune.no/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970 490 361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BJERKREIM KOMMUNE</a:t>
            </a:r>
          </a:p>
        </p:txBody>
      </p:sp>
    </p:spTree>
  </p:cSld>
  <p:clrMapOvr>
    <a:masterClrMapping xmlns:a="http://schemas.openxmlformats.org/drawingml/2006/main"/>
  </p:clrMapOvr>
</p:sld>
</file>